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
  </p:notesMasterIdLst>
  <p:sldIdLst>
    <p:sldId id="372" r:id="rId5"/>
    <p:sldId id="657" r:id="rId6"/>
    <p:sldId id="1547" r:id="rId7"/>
    <p:sldId id="1548" r:id="rId8"/>
    <p:sldId id="1549" r:id="rId9"/>
    <p:sldId id="1546" r:id="rId1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300" b="0" i="0" u="none" strike="noStrike" cap="all" spc="0" normalizeH="0" baseline="0">
        <a:ln>
          <a:noFill/>
        </a:ln>
        <a:solidFill>
          <a:srgbClr val="515252"/>
        </a:solidFill>
        <a:effectLst/>
        <a:uFillTx/>
        <a:latin typeface="Lato Bold"/>
        <a:ea typeface="Lato Bold"/>
        <a:cs typeface="Lato Bold"/>
        <a:sym typeface="Lato Bold"/>
      </a:defRPr>
    </a:lvl1pPr>
    <a:lvl2pPr marL="0" marR="0" indent="228600" algn="ctr" defTabSz="825500" rtl="0" fontAlgn="auto" latinLnBrk="0" hangingPunct="0">
      <a:lnSpc>
        <a:spcPct val="100000"/>
      </a:lnSpc>
      <a:spcBef>
        <a:spcPts val="0"/>
      </a:spcBef>
      <a:spcAft>
        <a:spcPts val="0"/>
      </a:spcAft>
      <a:buClrTx/>
      <a:buSzTx/>
      <a:buFontTx/>
      <a:buNone/>
      <a:tabLst/>
      <a:defRPr kumimoji="0" sz="3300" b="0" i="0" u="none" strike="noStrike" cap="all" spc="0" normalizeH="0" baseline="0">
        <a:ln>
          <a:noFill/>
        </a:ln>
        <a:solidFill>
          <a:srgbClr val="515252"/>
        </a:solidFill>
        <a:effectLst/>
        <a:uFillTx/>
        <a:latin typeface="Lato Bold"/>
        <a:ea typeface="Lato Bold"/>
        <a:cs typeface="Lato Bold"/>
        <a:sym typeface="Lato Bold"/>
      </a:defRPr>
    </a:lvl2pPr>
    <a:lvl3pPr marL="0" marR="0" indent="457200" algn="ctr" defTabSz="825500" rtl="0" fontAlgn="auto" latinLnBrk="0" hangingPunct="0">
      <a:lnSpc>
        <a:spcPct val="100000"/>
      </a:lnSpc>
      <a:spcBef>
        <a:spcPts val="0"/>
      </a:spcBef>
      <a:spcAft>
        <a:spcPts val="0"/>
      </a:spcAft>
      <a:buClrTx/>
      <a:buSzTx/>
      <a:buFontTx/>
      <a:buNone/>
      <a:tabLst/>
      <a:defRPr kumimoji="0" sz="3300" b="0" i="0" u="none" strike="noStrike" cap="all" spc="0" normalizeH="0" baseline="0">
        <a:ln>
          <a:noFill/>
        </a:ln>
        <a:solidFill>
          <a:srgbClr val="515252"/>
        </a:solidFill>
        <a:effectLst/>
        <a:uFillTx/>
        <a:latin typeface="Lato Bold"/>
        <a:ea typeface="Lato Bold"/>
        <a:cs typeface="Lato Bold"/>
        <a:sym typeface="Lato Bold"/>
      </a:defRPr>
    </a:lvl3pPr>
    <a:lvl4pPr marL="0" marR="0" indent="685800" algn="ctr" defTabSz="825500" rtl="0" fontAlgn="auto" latinLnBrk="0" hangingPunct="0">
      <a:lnSpc>
        <a:spcPct val="100000"/>
      </a:lnSpc>
      <a:spcBef>
        <a:spcPts val="0"/>
      </a:spcBef>
      <a:spcAft>
        <a:spcPts val="0"/>
      </a:spcAft>
      <a:buClrTx/>
      <a:buSzTx/>
      <a:buFontTx/>
      <a:buNone/>
      <a:tabLst/>
      <a:defRPr kumimoji="0" sz="3300" b="0" i="0" u="none" strike="noStrike" cap="all" spc="0" normalizeH="0" baseline="0">
        <a:ln>
          <a:noFill/>
        </a:ln>
        <a:solidFill>
          <a:srgbClr val="515252"/>
        </a:solidFill>
        <a:effectLst/>
        <a:uFillTx/>
        <a:latin typeface="Lato Bold"/>
        <a:ea typeface="Lato Bold"/>
        <a:cs typeface="Lato Bold"/>
        <a:sym typeface="Lato Bold"/>
      </a:defRPr>
    </a:lvl4pPr>
    <a:lvl5pPr marL="0" marR="0" indent="914400" algn="ctr" defTabSz="825500" rtl="0" fontAlgn="auto" latinLnBrk="0" hangingPunct="0">
      <a:lnSpc>
        <a:spcPct val="100000"/>
      </a:lnSpc>
      <a:spcBef>
        <a:spcPts val="0"/>
      </a:spcBef>
      <a:spcAft>
        <a:spcPts val="0"/>
      </a:spcAft>
      <a:buClrTx/>
      <a:buSzTx/>
      <a:buFontTx/>
      <a:buNone/>
      <a:tabLst/>
      <a:defRPr kumimoji="0" sz="3300" b="0" i="0" u="none" strike="noStrike" cap="all" spc="0" normalizeH="0" baseline="0">
        <a:ln>
          <a:noFill/>
        </a:ln>
        <a:solidFill>
          <a:srgbClr val="515252"/>
        </a:solidFill>
        <a:effectLst/>
        <a:uFillTx/>
        <a:latin typeface="Lato Bold"/>
        <a:ea typeface="Lato Bold"/>
        <a:cs typeface="Lato Bold"/>
        <a:sym typeface="Lato Bold"/>
      </a:defRPr>
    </a:lvl5pPr>
    <a:lvl6pPr marL="0" marR="0" indent="1143000" algn="ctr" defTabSz="825500" rtl="0" fontAlgn="auto" latinLnBrk="0" hangingPunct="0">
      <a:lnSpc>
        <a:spcPct val="100000"/>
      </a:lnSpc>
      <a:spcBef>
        <a:spcPts val="0"/>
      </a:spcBef>
      <a:spcAft>
        <a:spcPts val="0"/>
      </a:spcAft>
      <a:buClrTx/>
      <a:buSzTx/>
      <a:buFontTx/>
      <a:buNone/>
      <a:tabLst/>
      <a:defRPr kumimoji="0" sz="3300" b="0" i="0" u="none" strike="noStrike" cap="all" spc="0" normalizeH="0" baseline="0">
        <a:ln>
          <a:noFill/>
        </a:ln>
        <a:solidFill>
          <a:srgbClr val="515252"/>
        </a:solidFill>
        <a:effectLst/>
        <a:uFillTx/>
        <a:latin typeface="Lato Bold"/>
        <a:ea typeface="Lato Bold"/>
        <a:cs typeface="Lato Bold"/>
        <a:sym typeface="Lato Bold"/>
      </a:defRPr>
    </a:lvl6pPr>
    <a:lvl7pPr marL="0" marR="0" indent="1371600" algn="ctr" defTabSz="825500" rtl="0" fontAlgn="auto" latinLnBrk="0" hangingPunct="0">
      <a:lnSpc>
        <a:spcPct val="100000"/>
      </a:lnSpc>
      <a:spcBef>
        <a:spcPts val="0"/>
      </a:spcBef>
      <a:spcAft>
        <a:spcPts val="0"/>
      </a:spcAft>
      <a:buClrTx/>
      <a:buSzTx/>
      <a:buFontTx/>
      <a:buNone/>
      <a:tabLst/>
      <a:defRPr kumimoji="0" sz="3300" b="0" i="0" u="none" strike="noStrike" cap="all" spc="0" normalizeH="0" baseline="0">
        <a:ln>
          <a:noFill/>
        </a:ln>
        <a:solidFill>
          <a:srgbClr val="515252"/>
        </a:solidFill>
        <a:effectLst/>
        <a:uFillTx/>
        <a:latin typeface="Lato Bold"/>
        <a:ea typeface="Lato Bold"/>
        <a:cs typeface="Lato Bold"/>
        <a:sym typeface="Lato Bold"/>
      </a:defRPr>
    </a:lvl7pPr>
    <a:lvl8pPr marL="0" marR="0" indent="1600200" algn="ctr" defTabSz="825500" rtl="0" fontAlgn="auto" latinLnBrk="0" hangingPunct="0">
      <a:lnSpc>
        <a:spcPct val="100000"/>
      </a:lnSpc>
      <a:spcBef>
        <a:spcPts val="0"/>
      </a:spcBef>
      <a:spcAft>
        <a:spcPts val="0"/>
      </a:spcAft>
      <a:buClrTx/>
      <a:buSzTx/>
      <a:buFontTx/>
      <a:buNone/>
      <a:tabLst/>
      <a:defRPr kumimoji="0" sz="3300" b="0" i="0" u="none" strike="noStrike" cap="all" spc="0" normalizeH="0" baseline="0">
        <a:ln>
          <a:noFill/>
        </a:ln>
        <a:solidFill>
          <a:srgbClr val="515252"/>
        </a:solidFill>
        <a:effectLst/>
        <a:uFillTx/>
        <a:latin typeface="Lato Bold"/>
        <a:ea typeface="Lato Bold"/>
        <a:cs typeface="Lato Bold"/>
        <a:sym typeface="Lato Bold"/>
      </a:defRPr>
    </a:lvl8pPr>
    <a:lvl9pPr marL="0" marR="0" indent="1828800" algn="ctr" defTabSz="825500" rtl="0" fontAlgn="auto" latinLnBrk="0" hangingPunct="0">
      <a:lnSpc>
        <a:spcPct val="100000"/>
      </a:lnSpc>
      <a:spcBef>
        <a:spcPts val="0"/>
      </a:spcBef>
      <a:spcAft>
        <a:spcPts val="0"/>
      </a:spcAft>
      <a:buClrTx/>
      <a:buSzTx/>
      <a:buFontTx/>
      <a:buNone/>
      <a:tabLst/>
      <a:defRPr kumimoji="0" sz="3300" b="0" i="0" u="none" strike="noStrike" cap="all" spc="0" normalizeH="0" baseline="0">
        <a:ln>
          <a:noFill/>
        </a:ln>
        <a:solidFill>
          <a:srgbClr val="515252"/>
        </a:solidFill>
        <a:effectLst/>
        <a:uFillTx/>
        <a:latin typeface="Lato Bold"/>
        <a:ea typeface="Lato Bold"/>
        <a:cs typeface="Lato Bold"/>
        <a:sym typeface="Lato Bold"/>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ine Dorcier" initials="CD" lastIdx="14" clrIdx="0">
    <p:extLst>
      <p:ext uri="{19B8F6BF-5375-455C-9EA6-DF929625EA0E}">
        <p15:presenceInfo xmlns:p15="http://schemas.microsoft.com/office/powerpoint/2012/main" userId="Caroline Dorci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9EBA40"/>
    <a:srgbClr val="303238"/>
    <a:srgbClr val="C4DB31"/>
    <a:srgbClr val="204363"/>
    <a:srgbClr val="646872"/>
    <a:srgbClr val="222327"/>
    <a:srgbClr val="5AC37F"/>
    <a:srgbClr val="5453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24C473-5B61-4DEF-9074-DD2A4B9B28B5}" v="3" dt="2021-06-03T12:26:31.33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0" d="100"/>
          <a:sy n="30" d="100"/>
        </p:scale>
        <p:origin x="816" y="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commentAuthors" Target="commentAuthors.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as Minary Landfiles" userId="489040f1-4368-42db-831e-3617910b4275" providerId="ADAL" clId="{0624C473-5B61-4DEF-9074-DD2A4B9B28B5}"/>
    <pc:docChg chg="custSel modSld">
      <pc:chgData name="Nicolas Minary Landfiles" userId="489040f1-4368-42db-831e-3617910b4275" providerId="ADAL" clId="{0624C473-5B61-4DEF-9074-DD2A4B9B28B5}" dt="2021-06-03T12:26:31.328" v="3" actId="167"/>
      <pc:docMkLst>
        <pc:docMk/>
      </pc:docMkLst>
      <pc:sldChg chg="addSp delSp modSp mod">
        <pc:chgData name="Nicolas Minary Landfiles" userId="489040f1-4368-42db-831e-3617910b4275" providerId="ADAL" clId="{0624C473-5B61-4DEF-9074-DD2A4B9B28B5}" dt="2021-06-03T12:26:31.328" v="3" actId="167"/>
        <pc:sldMkLst>
          <pc:docMk/>
          <pc:sldMk cId="0" sldId="372"/>
        </pc:sldMkLst>
        <pc:picChg chg="add mod">
          <ac:chgData name="Nicolas Minary Landfiles" userId="489040f1-4368-42db-831e-3617910b4275" providerId="ADAL" clId="{0624C473-5B61-4DEF-9074-DD2A4B9B28B5}" dt="2021-06-03T12:26:31.328" v="3" actId="167"/>
          <ac:picMkLst>
            <pc:docMk/>
            <pc:sldMk cId="0" sldId="372"/>
            <ac:picMk id="5" creationId="{1FE846B7-EE11-43C2-BD9C-9D72090BA8F8}"/>
          </ac:picMkLst>
        </pc:picChg>
        <pc:picChg chg="del mod">
          <ac:chgData name="Nicolas Minary Landfiles" userId="489040f1-4368-42db-831e-3617910b4275" providerId="ADAL" clId="{0624C473-5B61-4DEF-9074-DD2A4B9B28B5}" dt="2021-06-03T12:26:27.248" v="1" actId="478"/>
          <ac:picMkLst>
            <pc:docMk/>
            <pc:sldMk cId="0" sldId="372"/>
            <ac:picMk id="8" creationId="{41D1216D-DA42-4D8B-B184-09231F38E63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 name="Shape 51"/>
          <p:cNvSpPr>
            <a:spLocks noGrp="1" noRot="1" noChangeAspect="1"/>
          </p:cNvSpPr>
          <p:nvPr>
            <p:ph type="sldImg"/>
          </p:nvPr>
        </p:nvSpPr>
        <p:spPr>
          <a:xfrm>
            <a:off x="1143000" y="685800"/>
            <a:ext cx="4572000" cy="3429000"/>
          </a:xfrm>
          <a:prstGeom prst="rect">
            <a:avLst/>
          </a:prstGeom>
        </p:spPr>
        <p:txBody>
          <a:bodyPr/>
          <a:lstStyle/>
          <a:p>
            <a:endParaRPr/>
          </a:p>
        </p:txBody>
      </p:sp>
      <p:sp>
        <p:nvSpPr>
          <p:cNvPr id="52" name="Shape 5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687322191"/>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sz="1800">
                <a:effectLst/>
                <a:latin typeface="Segoe UI" panose="020B0502040204020203" pitchFamily="34" charset="0"/>
              </a:rPr>
              <a:t>Dans le cadre de la formation, vous avez accès à un groupe privé rassemblant tous les participants pour échanger et continuer de progresser ensemble sur la [thème de la formation]</a:t>
            </a:r>
          </a:p>
          <a:p>
            <a:endParaRPr lang="fr-FR" sz="1800">
              <a:effectLst/>
              <a:latin typeface="Arial" panose="020B0604020202020204" pitchFamily="34" charset="0"/>
            </a:endParaRPr>
          </a:p>
          <a:p>
            <a:r>
              <a:rPr lang="fr-FR" sz="1800">
                <a:effectLst/>
                <a:latin typeface="Segoe UI" panose="020B0502040204020203" pitchFamily="34" charset="0"/>
              </a:rPr>
              <a:t>Ce groupe est accessible sur Landfiles : une plateforme accessible sur ordinateur et via une application mobile. </a:t>
            </a:r>
          </a:p>
          <a:p>
            <a:endParaRPr lang="fr-FR" sz="1800">
              <a:effectLst/>
              <a:latin typeface="Segoe UI" panose="020B0502040204020203" pitchFamily="34" charset="0"/>
            </a:endParaRPr>
          </a:p>
          <a:p>
            <a:r>
              <a:rPr lang="fr-FR" sz="1800">
                <a:effectLst/>
                <a:latin typeface="Segoe UI" panose="020B0502040204020203" pitchFamily="34" charset="0"/>
              </a:rPr>
              <a:t>C’est une application pensée pour les groupes d’agriculteurs qui veulent échanger sur des sujets spécifiques. Toutes les données sont privées et restent au sein de notre groupe.</a:t>
            </a:r>
            <a:endParaRPr lang="fr-FR" sz="1800">
              <a:effectLst/>
              <a:latin typeface="Arial" panose="020B0604020202020204" pitchFamily="34" charset="0"/>
            </a:endParaRPr>
          </a:p>
          <a:p>
            <a:endParaRPr lang="fr-FR"/>
          </a:p>
        </p:txBody>
      </p:sp>
    </p:spTree>
    <p:extLst>
      <p:ext uri="{BB962C8B-B14F-4D97-AF65-F5344CB8AC3E}">
        <p14:creationId xmlns:p14="http://schemas.microsoft.com/office/powerpoint/2010/main" val="4190773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285750" indent="-285750">
              <a:buFont typeface="Arial" panose="020B0604020202020204" pitchFamily="34" charset="0"/>
              <a:buChar char="•"/>
            </a:pPr>
            <a:r>
              <a:rPr lang="fr-FR" sz="1800">
                <a:effectLst/>
                <a:latin typeface="Segoe UI" panose="020B0502040204020203" pitchFamily="34" charset="0"/>
              </a:rPr>
              <a:t>Vous pouvez partager vos progrès et discuter avec les autres élèves</a:t>
            </a:r>
            <a:endParaRPr lang="fr-FR" sz="1800">
              <a:effectLst/>
              <a:latin typeface="Arial" panose="020B0604020202020204" pitchFamily="34" charset="0"/>
            </a:endParaRPr>
          </a:p>
          <a:p>
            <a:pPr marL="285750" indent="-285750">
              <a:buFont typeface="Arial" panose="020B0604020202020204" pitchFamily="34" charset="0"/>
              <a:buChar char="•"/>
            </a:pPr>
            <a:r>
              <a:rPr lang="fr-FR" sz="1800">
                <a:effectLst/>
                <a:latin typeface="Segoe UI" panose="020B0502040204020203" pitchFamily="34" charset="0"/>
              </a:rPr>
              <a:t>Vous pourrez aussi poser vos questions : les autres élèves, le formateur du groupe et des experts du sujet vous répondront</a:t>
            </a:r>
            <a:endParaRPr lang="fr-FR" sz="1800">
              <a:effectLst/>
              <a:latin typeface="Arial" panose="020B0604020202020204" pitchFamily="34" charset="0"/>
            </a:endParaRPr>
          </a:p>
          <a:p>
            <a:pPr marL="285750" indent="-285750">
              <a:buFont typeface="Arial" panose="020B0604020202020204" pitchFamily="34" charset="0"/>
              <a:buChar char="•"/>
            </a:pPr>
            <a:r>
              <a:rPr lang="fr-FR" sz="1800">
                <a:effectLst/>
                <a:latin typeface="Segoe UI" panose="020B0502040204020203" pitchFamily="34" charset="0"/>
              </a:rPr>
              <a:t>Vous pouvez y trouver des informations complémentaires à la formation partagées par les animateurs et les autres membres du groupe : vidéos, publications, résultats d’essais, etc…</a:t>
            </a:r>
            <a:endParaRPr lang="fr-FR" sz="1800">
              <a:effectLst/>
              <a:latin typeface="Arial" panose="020B0604020202020204" pitchFamily="34" charset="0"/>
            </a:endParaRPr>
          </a:p>
          <a:p>
            <a:pPr marL="285750" indent="-285750">
              <a:buFont typeface="Arial" panose="020B0604020202020204" pitchFamily="34" charset="0"/>
              <a:buChar char="•"/>
            </a:pPr>
            <a:r>
              <a:rPr lang="fr-FR" sz="1800">
                <a:effectLst/>
                <a:latin typeface="Segoe UI" panose="020B0502040204020203" pitchFamily="34" charset="0"/>
              </a:rPr>
              <a:t> Ce groupe pourra aussi nous permettre de réaliser des essais collectifs grâce à un système simple de saisie de données. Nous vous partagerons ensuite les synthèses des résultats.</a:t>
            </a:r>
            <a:endParaRPr lang="fr-FR" sz="1800">
              <a:effectLst/>
              <a:latin typeface="Arial" panose="020B0604020202020204" pitchFamily="34" charset="0"/>
            </a:endParaRPr>
          </a:p>
          <a:p>
            <a:pPr marL="285750" indent="-285750">
              <a:buFont typeface="Arial" panose="020B0604020202020204" pitchFamily="34" charset="0"/>
              <a:buChar char="•"/>
            </a:pPr>
            <a:r>
              <a:rPr lang="fr-FR" sz="1800">
                <a:effectLst/>
                <a:latin typeface="Segoe UI" panose="020B0502040204020203" pitchFamily="34" charset="0"/>
              </a:rPr>
              <a:t>Vous serez invités à des webinaires réservés aux membres du groupe : retours d’expérience, partage de résultats d’essais, etc…</a:t>
            </a:r>
            <a:endParaRPr lang="fr-FR"/>
          </a:p>
        </p:txBody>
      </p:sp>
    </p:spTree>
    <p:extLst>
      <p:ext uri="{BB962C8B-B14F-4D97-AF65-F5344CB8AC3E}">
        <p14:creationId xmlns:p14="http://schemas.microsoft.com/office/powerpoint/2010/main" val="1322919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sz="1800">
                <a:effectLst/>
                <a:latin typeface="Segoe UI" panose="020B0502040204020203" pitchFamily="34" charset="0"/>
              </a:rPr>
              <a:t>Il existe de nombreux groupes privés, chacun portant sur une thématique et/ou un territoire. Par exemple notre groupe porte sur [thématique de la formation]</a:t>
            </a:r>
          </a:p>
          <a:p>
            <a:endParaRPr lang="fr-FR" sz="1800">
              <a:effectLst/>
              <a:latin typeface="Arial" panose="020B0604020202020204" pitchFamily="34" charset="0"/>
            </a:endParaRPr>
          </a:p>
          <a:p>
            <a:r>
              <a:rPr lang="fr-FR" sz="1800">
                <a:effectLst/>
                <a:latin typeface="Arial" panose="020B0604020202020204" pitchFamily="34" charset="0"/>
              </a:rPr>
              <a:t>En tant que membre, vous allez avoir votre profil personnel et vous allez pouvoir créer votre ferme, sur laquelle vous pourrez inviter d’autres membres (par exemple votre conseiller de la Chambre). Sur votre ferme, vous pouvez créer vos parcelles pour suivre votre actions et avoir l’historique (mais ce n’est pas obligatoire).</a:t>
            </a:r>
          </a:p>
          <a:p>
            <a:endParaRPr lang="fr-FR" sz="1800">
              <a:effectLst/>
              <a:latin typeface="Arial" panose="020B0604020202020204" pitchFamily="34" charset="0"/>
            </a:endParaRPr>
          </a:p>
          <a:p>
            <a:r>
              <a:rPr lang="fr-FR" sz="1800">
                <a:effectLst/>
                <a:latin typeface="Arial" panose="020B0604020202020204" pitchFamily="34" charset="0"/>
              </a:rPr>
              <a:t>Vous pouvez alors faire des publications, soit avec juste texte et photo (photo de gauche), soit en faisant une saisie de données détaillées via un formulaire spécial (photo de droite).</a:t>
            </a:r>
          </a:p>
          <a:p>
            <a:endParaRPr lang="fr-FR" sz="1800">
              <a:effectLst/>
              <a:latin typeface="Arial" panose="020B0604020202020204" pitchFamily="34" charset="0"/>
            </a:endParaRPr>
          </a:p>
          <a:p>
            <a:r>
              <a:rPr lang="fr-FR" sz="1800">
                <a:effectLst/>
                <a:latin typeface="Arial" panose="020B0604020202020204" pitchFamily="34" charset="0"/>
              </a:rPr>
              <a:t>Les membres du groupes peuvent commenter et liker vos publications.</a:t>
            </a:r>
          </a:p>
        </p:txBody>
      </p:sp>
    </p:spTree>
    <p:extLst>
      <p:ext uri="{BB962C8B-B14F-4D97-AF65-F5344CB8AC3E}">
        <p14:creationId xmlns:p14="http://schemas.microsoft.com/office/powerpoint/2010/main" val="2576842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sz="1800">
                <a:effectLst/>
                <a:latin typeface="Segoe UI" panose="020B0502040204020203" pitchFamily="34" charset="0"/>
              </a:rPr>
              <a:t>Il existe de nombreux groupes privés, chacun portant sur une thématique et/ou un territoire. Par exemple notre groupe porte sur [thématique de la formation]</a:t>
            </a:r>
          </a:p>
          <a:p>
            <a:endParaRPr lang="fr-FR" sz="1800">
              <a:effectLst/>
              <a:latin typeface="Arial" panose="020B0604020202020204" pitchFamily="34" charset="0"/>
            </a:endParaRPr>
          </a:p>
          <a:p>
            <a:r>
              <a:rPr lang="fr-FR" sz="1800">
                <a:effectLst/>
                <a:latin typeface="Arial" panose="020B0604020202020204" pitchFamily="34" charset="0"/>
              </a:rPr>
              <a:t>En tant que membre, vous allez avoir votre profil personnel et vous allez pouvoir créer votre ferme, sur laquelle vous pourrez inviter d’autres membres (par exemple votre associé, votre conseiller de la Chambre, votre représentant </a:t>
            </a:r>
            <a:r>
              <a:rPr lang="fr-FR" sz="1800" err="1">
                <a:effectLst/>
                <a:latin typeface="Arial" panose="020B0604020202020204" pitchFamily="34" charset="0"/>
              </a:rPr>
              <a:t>Agr’eau</a:t>
            </a:r>
            <a:r>
              <a:rPr lang="fr-FR" sz="1800">
                <a:effectLst/>
                <a:latin typeface="Arial" panose="020B0604020202020204" pitchFamily="34" charset="0"/>
              </a:rPr>
              <a:t> …). Sur votre ferme, vous pouvez créer vos parcelles pour suivre votre actions et avoir l’historique (mais ce n’est pas obligatoire).</a:t>
            </a:r>
          </a:p>
          <a:p>
            <a:endParaRPr lang="fr-FR" sz="1800">
              <a:effectLst/>
              <a:latin typeface="Arial" panose="020B0604020202020204" pitchFamily="34" charset="0"/>
            </a:endParaRPr>
          </a:p>
          <a:p>
            <a:r>
              <a:rPr lang="fr-FR" sz="1800">
                <a:effectLst/>
                <a:latin typeface="Arial" panose="020B0604020202020204" pitchFamily="34" charset="0"/>
              </a:rPr>
              <a:t>Vous pouvez alors faire des publications, soit avec juste texte et photo (photo de gauche), soit en faisant une saisie de données détaillées via un formulaire spécial (photo de droite).</a:t>
            </a:r>
          </a:p>
          <a:p>
            <a:endParaRPr lang="fr-FR" sz="1800">
              <a:effectLst/>
              <a:latin typeface="Arial" panose="020B0604020202020204" pitchFamily="34" charset="0"/>
            </a:endParaRPr>
          </a:p>
          <a:p>
            <a:r>
              <a:rPr lang="fr-FR" sz="1800">
                <a:effectLst/>
                <a:latin typeface="Arial" panose="020B0604020202020204" pitchFamily="34" charset="0"/>
              </a:rPr>
              <a:t>Les membres du groupes peuvent commenter et liker vos publications.</a:t>
            </a:r>
          </a:p>
        </p:txBody>
      </p:sp>
    </p:spTree>
    <p:extLst>
      <p:ext uri="{BB962C8B-B14F-4D97-AF65-F5344CB8AC3E}">
        <p14:creationId xmlns:p14="http://schemas.microsoft.com/office/powerpoint/2010/main" val="4261037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sz="1800">
                <a:effectLst/>
                <a:latin typeface="Segoe UI" panose="020B0502040204020203" pitchFamily="34" charset="0"/>
              </a:rPr>
              <a:t>Objectif : faire rejoindre le groupe à tous les élèves et leur faire faire une première publication en direct !</a:t>
            </a:r>
          </a:p>
          <a:p>
            <a:r>
              <a:rPr lang="fr-FR" sz="1800">
                <a:effectLst/>
                <a:latin typeface="Segoe UI" panose="020B0502040204020203" pitchFamily="34" charset="0"/>
              </a:rPr>
              <a:t>1- téléchargez l’application sur votre téléphone (disponible sur Android et </a:t>
            </a:r>
            <a:r>
              <a:rPr lang="fr-FR" sz="1800" err="1">
                <a:effectLst/>
                <a:latin typeface="Segoe UI" panose="020B0502040204020203" pitchFamily="34" charset="0"/>
              </a:rPr>
              <a:t>Iphone</a:t>
            </a:r>
            <a:r>
              <a:rPr lang="fr-FR" sz="1800">
                <a:effectLst/>
                <a:latin typeface="Segoe UI" panose="020B0502040204020203" pitchFamily="34" charset="0"/>
              </a:rPr>
              <a:t>)</a:t>
            </a:r>
          </a:p>
          <a:p>
            <a:r>
              <a:rPr lang="fr-FR" sz="1800">
                <a:effectLst/>
                <a:latin typeface="Segoe UI" panose="020B0502040204020203" pitchFamily="34" charset="0"/>
              </a:rPr>
              <a:t>2 - Vous avez reçu une invitation par mail : cliquez sur le lien, </a:t>
            </a:r>
          </a:p>
          <a:p>
            <a:r>
              <a:rPr lang="fr-FR" sz="1800">
                <a:effectLst/>
                <a:latin typeface="Segoe UI" panose="020B0502040204020203" pitchFamily="34" charset="0"/>
              </a:rPr>
              <a:t>3 - Créez votre compte et votre ferme et vous rejoindrez le groupe (le lien fait qu’ils sont abonnés au groupe)</a:t>
            </a:r>
          </a:p>
          <a:p>
            <a:r>
              <a:rPr lang="fr-FR" sz="1800">
                <a:effectLst/>
                <a:latin typeface="Segoe UI" panose="020B0502040204020203" pitchFamily="34" charset="0"/>
              </a:rPr>
              <a:t>4 - Cliquez sur « groupes » dans le menu du bas puis sur le nom du groupe </a:t>
            </a:r>
          </a:p>
          <a:p>
            <a:r>
              <a:rPr lang="fr-FR" sz="1800">
                <a:effectLst/>
                <a:latin typeface="Segoe UI"/>
                <a:cs typeface="Segoe UI"/>
              </a:rPr>
              <a:t>5 – Créez votre première publication en </a:t>
            </a:r>
            <a:r>
              <a:rPr lang="fr-FR" sz="1800">
                <a:latin typeface="Segoe UI"/>
                <a:cs typeface="Segoe UI"/>
              </a:rPr>
              <a:t>cliquant</a:t>
            </a:r>
            <a:r>
              <a:rPr lang="fr-FR" sz="1800">
                <a:effectLst/>
                <a:latin typeface="Segoe UI"/>
                <a:cs typeface="Segoe UI"/>
              </a:rPr>
              <a:t> sur le bouton en bas à droite de l’écran</a:t>
            </a:r>
          </a:p>
          <a:p>
            <a:endParaRPr lang="fr-FR"/>
          </a:p>
        </p:txBody>
      </p:sp>
    </p:spTree>
    <p:extLst>
      <p:ext uri="{BB962C8B-B14F-4D97-AF65-F5344CB8AC3E}">
        <p14:creationId xmlns:p14="http://schemas.microsoft.com/office/powerpoint/2010/main" val="2347379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Basic (1)">
    <p:spTree>
      <p:nvGrpSpPr>
        <p:cNvPr id="1" name=""/>
        <p:cNvGrpSpPr/>
        <p:nvPr/>
      </p:nvGrpSpPr>
      <p:grpSpPr>
        <a:xfrm>
          <a:off x="0" y="0"/>
          <a:ext cx="0" cy="0"/>
          <a:chOff x="0" y="0"/>
          <a:chExt cx="0" cy="0"/>
        </a:xfrm>
      </p:grpSpPr>
      <p:sp>
        <p:nvSpPr>
          <p:cNvPr id="11" name="Shape 11"/>
          <p:cNvSpPr>
            <a:spLocks noGrp="1"/>
          </p:cNvSpPr>
          <p:nvPr>
            <p:ph type="body" sz="quarter" idx="1" hasCustomPrompt="1"/>
          </p:nvPr>
        </p:nvSpPr>
        <p:spPr>
          <a:xfrm>
            <a:off x="11163297" y="1327176"/>
            <a:ext cx="9949992" cy="1850528"/>
          </a:xfrm>
          <a:prstGeom prst="rect">
            <a:avLst/>
          </a:prstGeom>
        </p:spPr>
        <p:txBody>
          <a:bodyPr anchor="t">
            <a:noAutofit/>
          </a:bodyPr>
          <a:lstStyle>
            <a:lvl1pPr marL="0" indent="0">
              <a:spcBef>
                <a:spcPts val="0"/>
              </a:spcBef>
              <a:buSzTx/>
              <a:buNone/>
            </a:lvl1pPr>
            <a:lvl2pPr marL="0" indent="228600">
              <a:spcBef>
                <a:spcPts val="0"/>
              </a:spcBef>
              <a:buSzTx/>
              <a:buNone/>
            </a:lvl2pPr>
            <a:lvl3pPr marL="0" indent="457200">
              <a:spcBef>
                <a:spcPts val="0"/>
              </a:spcBef>
              <a:buSzTx/>
              <a:buNone/>
            </a:lvl3pPr>
            <a:lvl4pPr marL="0" indent="685800">
              <a:spcBef>
                <a:spcPts val="0"/>
              </a:spcBef>
              <a:buSzTx/>
              <a:buNone/>
            </a:lvl4pPr>
            <a:lvl5pPr marL="0" indent="914400">
              <a:spcBef>
                <a:spcPts val="0"/>
              </a:spcBef>
              <a:buSzTx/>
              <a:buNone/>
            </a:lvl5pPr>
          </a:lstStyle>
          <a:p>
            <a:r>
              <a:t>Body Level One</a:t>
            </a:r>
          </a:p>
          <a:p>
            <a:pPr lvl="1"/>
            <a:r>
              <a:t>Body Level Two</a:t>
            </a:r>
          </a:p>
          <a:p>
            <a:pPr lvl="2"/>
            <a:r>
              <a:t>Body Level Three</a:t>
            </a:r>
          </a:p>
        </p:txBody>
      </p:sp>
      <p:sp>
        <p:nvSpPr>
          <p:cNvPr id="12" name="Shape 12"/>
          <p:cNvSpPr>
            <a:spLocks noGrp="1"/>
          </p:cNvSpPr>
          <p:nvPr>
            <p:ph type="title"/>
          </p:nvPr>
        </p:nvSpPr>
        <p:spPr>
          <a:xfrm>
            <a:off x="2371673" y="1005940"/>
            <a:ext cx="6777403" cy="2289801"/>
          </a:xfrm>
          <a:prstGeom prst="rect">
            <a:avLst/>
          </a:prstGeom>
        </p:spPr>
        <p:txBody>
          <a:bodyPr/>
          <a:lstStyle>
            <a:lvl1pPr>
              <a:defRPr sz="5200"/>
            </a:lvl1pPr>
          </a:lstStyle>
          <a:p>
            <a:r>
              <a:t>Title Text</a:t>
            </a:r>
          </a:p>
        </p:txBody>
      </p:sp>
      <p:sp>
        <p:nvSpPr>
          <p:cNvPr id="13" name="Shape 13"/>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5" name="Shape 45"/>
          <p:cNvSpPr>
            <a:spLocks noGrp="1"/>
          </p:cNvSpPr>
          <p:nvPr>
            <p:ph type="sldNum" sz="quarter" idx="2"/>
          </p:nvPr>
        </p:nvSpPr>
        <p:spPr>
          <a:prstGeom prst="rect">
            <a:avLst/>
          </a:prstGeom>
        </p:spPr>
        <p:txBody>
          <a:bodyPr/>
          <a:lstStyle/>
          <a:p>
            <a:fld id="{86CB4B4D-7CA3-9044-876B-883B54F8677D}" type="slidenum">
              <a:t>‹N°›</a:t>
            </a:fld>
            <a:endParaRPr/>
          </a:p>
        </p:txBody>
      </p:sp>
      <p:sp>
        <p:nvSpPr>
          <p:cNvPr id="5" name="Shape 229"/>
          <p:cNvSpPr/>
          <p:nvPr userDrawn="1"/>
        </p:nvSpPr>
        <p:spPr>
          <a:xfrm>
            <a:off x="3129" y="-7612"/>
            <a:ext cx="6741265" cy="13731225"/>
          </a:xfrm>
          <a:prstGeom prst="rect">
            <a:avLst/>
          </a:prstGeom>
          <a:solidFill>
            <a:srgbClr val="222328"/>
          </a:solidFill>
          <a:ln w="12700">
            <a:miter lim="400000"/>
          </a:ln>
        </p:spPr>
        <p:txBody>
          <a:bodyPr lIns="50800" tIns="50800" rIns="50800" bIns="50800" anchor="ctr"/>
          <a:lstStyle/>
          <a:p>
            <a:pPr>
              <a:defRPr sz="3200" cap="none">
                <a:solidFill>
                  <a:srgbClr val="FFFFFF"/>
                </a:solidFill>
                <a:latin typeface="Helvetica Light"/>
                <a:ea typeface="Helvetica Light"/>
                <a:cs typeface="Helvetica Light"/>
                <a:sym typeface="Helvetica Light"/>
              </a:defRPr>
            </a:pPr>
            <a:endParaRPr/>
          </a:p>
        </p:txBody>
      </p:sp>
      <p:sp>
        <p:nvSpPr>
          <p:cNvPr id="4" name="Picture Placeholder 3"/>
          <p:cNvSpPr>
            <a:spLocks noGrp="1"/>
          </p:cNvSpPr>
          <p:nvPr>
            <p:ph type="pic" sz="quarter" idx="10"/>
          </p:nvPr>
        </p:nvSpPr>
        <p:spPr>
          <a:xfrm>
            <a:off x="0" y="-7938"/>
            <a:ext cx="6743700" cy="13731876"/>
          </a:xfrm>
        </p:spPr>
        <p:txBody>
          <a:bodyPr/>
          <a:lstStyle/>
          <a:p>
            <a:endParaRPr lang="en-US"/>
          </a:p>
        </p:txBody>
      </p:sp>
    </p:spTree>
    <p:extLst>
      <p:ext uri="{BB962C8B-B14F-4D97-AF65-F5344CB8AC3E}">
        <p14:creationId xmlns:p14="http://schemas.microsoft.com/office/powerpoint/2010/main" val="2043709392"/>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asic (1)">
    <p:spTree>
      <p:nvGrpSpPr>
        <p:cNvPr id="1" name=""/>
        <p:cNvGrpSpPr/>
        <p:nvPr/>
      </p:nvGrpSpPr>
      <p:grpSpPr>
        <a:xfrm>
          <a:off x="0" y="0"/>
          <a:ext cx="0" cy="0"/>
          <a:chOff x="0" y="0"/>
          <a:chExt cx="0" cy="0"/>
        </a:xfrm>
      </p:grpSpPr>
      <p:sp>
        <p:nvSpPr>
          <p:cNvPr id="11" name="Shape 11"/>
          <p:cNvSpPr>
            <a:spLocks noGrp="1"/>
          </p:cNvSpPr>
          <p:nvPr>
            <p:ph type="body" sz="quarter" idx="1" hasCustomPrompt="1"/>
          </p:nvPr>
        </p:nvSpPr>
        <p:spPr>
          <a:xfrm>
            <a:off x="11163297" y="1327176"/>
            <a:ext cx="9949992" cy="1850528"/>
          </a:xfrm>
          <a:prstGeom prst="rect">
            <a:avLst/>
          </a:prstGeom>
        </p:spPr>
        <p:txBody>
          <a:bodyPr anchor="t">
            <a:noAutofit/>
          </a:bodyPr>
          <a:lstStyle>
            <a:lvl1pPr marL="0" indent="0">
              <a:spcBef>
                <a:spcPts val="0"/>
              </a:spcBef>
              <a:buSzTx/>
              <a:buNone/>
            </a:lvl1pPr>
            <a:lvl2pPr marL="0" indent="228600">
              <a:spcBef>
                <a:spcPts val="0"/>
              </a:spcBef>
              <a:buSzTx/>
              <a:buNone/>
            </a:lvl2pPr>
            <a:lvl3pPr marL="0" indent="457200">
              <a:spcBef>
                <a:spcPts val="0"/>
              </a:spcBef>
              <a:buSzTx/>
              <a:buNone/>
            </a:lvl3pPr>
            <a:lvl4pPr marL="0" indent="685800">
              <a:spcBef>
                <a:spcPts val="0"/>
              </a:spcBef>
              <a:buSzTx/>
              <a:buNone/>
            </a:lvl4pPr>
            <a:lvl5pPr marL="0" indent="914400">
              <a:spcBef>
                <a:spcPts val="0"/>
              </a:spcBef>
              <a:buSzTx/>
              <a:buNone/>
            </a:lvl5pPr>
          </a:lstStyle>
          <a:p>
            <a:r>
              <a:t>Body Level One</a:t>
            </a:r>
          </a:p>
          <a:p>
            <a:pPr lvl="1"/>
            <a:r>
              <a:t>Body Level Two</a:t>
            </a:r>
          </a:p>
          <a:p>
            <a:pPr lvl="2"/>
            <a:r>
              <a:t>Body Level Three</a:t>
            </a:r>
          </a:p>
        </p:txBody>
      </p:sp>
      <p:sp>
        <p:nvSpPr>
          <p:cNvPr id="12" name="Shape 12"/>
          <p:cNvSpPr>
            <a:spLocks noGrp="1"/>
          </p:cNvSpPr>
          <p:nvPr>
            <p:ph type="title"/>
          </p:nvPr>
        </p:nvSpPr>
        <p:spPr>
          <a:xfrm>
            <a:off x="2371673" y="1005940"/>
            <a:ext cx="6777403" cy="2289801"/>
          </a:xfrm>
          <a:prstGeom prst="rect">
            <a:avLst/>
          </a:prstGeom>
        </p:spPr>
        <p:txBody>
          <a:bodyPr/>
          <a:lstStyle>
            <a:lvl1pPr>
              <a:defRPr sz="5200"/>
            </a:lvl1pPr>
          </a:lstStyle>
          <a:p>
            <a:r>
              <a:t>Title Text</a:t>
            </a:r>
          </a:p>
        </p:txBody>
      </p:sp>
      <p:sp>
        <p:nvSpPr>
          <p:cNvPr id="13" name="Shape 13"/>
          <p:cNvSpPr>
            <a:spLocks noGrp="1"/>
          </p:cNvSpPr>
          <p:nvPr>
            <p:ph type="sldNum" sz="quarter" idx="2"/>
          </p:nvPr>
        </p:nvSpPr>
        <p:spPr>
          <a:prstGeom prst="rect">
            <a:avLst/>
          </a:prstGeom>
        </p:spPr>
        <p:txBody>
          <a:bodyPr/>
          <a:lstStyle/>
          <a:p>
            <a:fld id="{86CB4B4D-7CA3-9044-876B-883B54F8677D}" type="slidenum">
              <a:t>‹N°›</a:t>
            </a:fld>
            <a:endParaRPr/>
          </a:p>
        </p:txBody>
      </p:sp>
      <p:sp>
        <p:nvSpPr>
          <p:cNvPr id="2" name="Rounded Rectangle 1"/>
          <p:cNvSpPr/>
          <p:nvPr userDrawn="1"/>
        </p:nvSpPr>
        <p:spPr>
          <a:xfrm>
            <a:off x="1596925" y="5632547"/>
            <a:ext cx="3810001" cy="3586958"/>
          </a:xfrm>
          <a:prstGeom prst="roundRect">
            <a:avLst>
              <a:gd name="adj" fmla="val 7576"/>
            </a:avLst>
          </a:prstGeom>
          <a:solidFill>
            <a:srgbClr val="222327"/>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Picture Placeholder 3"/>
          <p:cNvSpPr>
            <a:spLocks noGrp="1"/>
          </p:cNvSpPr>
          <p:nvPr>
            <p:ph type="pic" sz="quarter" idx="10"/>
          </p:nvPr>
        </p:nvSpPr>
        <p:spPr>
          <a:xfrm>
            <a:off x="1590596" y="5614962"/>
            <a:ext cx="3831790" cy="3621357"/>
          </a:xfrm>
          <a:prstGeom prst="roundRect">
            <a:avLst>
              <a:gd name="adj" fmla="val 6790"/>
            </a:avLst>
          </a:prstGeom>
          <a:noFill/>
          <a:ln>
            <a:noFill/>
          </a:ln>
        </p:spPr>
        <p:txBody>
          <a:bodyPr/>
          <a:lstStyle/>
          <a:p>
            <a:endParaRPr lang="en-US"/>
          </a:p>
        </p:txBody>
      </p:sp>
      <p:sp>
        <p:nvSpPr>
          <p:cNvPr id="14" name="Rounded Rectangle 13"/>
          <p:cNvSpPr/>
          <p:nvPr userDrawn="1"/>
        </p:nvSpPr>
        <p:spPr>
          <a:xfrm>
            <a:off x="7101032" y="5634571"/>
            <a:ext cx="3810001" cy="3586958"/>
          </a:xfrm>
          <a:prstGeom prst="roundRect">
            <a:avLst>
              <a:gd name="adj" fmla="val 7576"/>
            </a:avLst>
          </a:prstGeom>
          <a:solidFill>
            <a:srgbClr val="222327"/>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5" name="Picture Placeholder 3"/>
          <p:cNvSpPr>
            <a:spLocks noGrp="1"/>
          </p:cNvSpPr>
          <p:nvPr>
            <p:ph type="pic" sz="quarter" idx="11"/>
          </p:nvPr>
        </p:nvSpPr>
        <p:spPr>
          <a:xfrm>
            <a:off x="7094703" y="5616986"/>
            <a:ext cx="3831790" cy="3621357"/>
          </a:xfrm>
          <a:prstGeom prst="roundRect">
            <a:avLst>
              <a:gd name="adj" fmla="val 6790"/>
            </a:avLst>
          </a:prstGeom>
          <a:noFill/>
          <a:ln>
            <a:noFill/>
          </a:ln>
        </p:spPr>
        <p:txBody>
          <a:bodyPr/>
          <a:lstStyle/>
          <a:p>
            <a:endParaRPr lang="en-US"/>
          </a:p>
        </p:txBody>
      </p:sp>
      <p:sp>
        <p:nvSpPr>
          <p:cNvPr id="16" name="Rounded Rectangle 15"/>
          <p:cNvSpPr/>
          <p:nvPr userDrawn="1"/>
        </p:nvSpPr>
        <p:spPr>
          <a:xfrm>
            <a:off x="13031214" y="5637248"/>
            <a:ext cx="3810001" cy="3586958"/>
          </a:xfrm>
          <a:prstGeom prst="roundRect">
            <a:avLst>
              <a:gd name="adj" fmla="val 7576"/>
            </a:avLst>
          </a:prstGeom>
          <a:solidFill>
            <a:srgbClr val="222327"/>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7" name="Picture Placeholder 3"/>
          <p:cNvSpPr>
            <a:spLocks noGrp="1"/>
          </p:cNvSpPr>
          <p:nvPr>
            <p:ph type="pic" sz="quarter" idx="12"/>
          </p:nvPr>
        </p:nvSpPr>
        <p:spPr>
          <a:xfrm>
            <a:off x="13024885" y="5619663"/>
            <a:ext cx="3831790" cy="3621357"/>
          </a:xfrm>
          <a:prstGeom prst="roundRect">
            <a:avLst>
              <a:gd name="adj" fmla="val 6790"/>
            </a:avLst>
          </a:prstGeom>
          <a:noFill/>
          <a:ln>
            <a:noFill/>
          </a:ln>
        </p:spPr>
        <p:txBody>
          <a:bodyPr/>
          <a:lstStyle/>
          <a:p>
            <a:endParaRPr lang="en-US"/>
          </a:p>
        </p:txBody>
      </p:sp>
      <p:sp>
        <p:nvSpPr>
          <p:cNvPr id="18" name="Rounded Rectangle 17"/>
          <p:cNvSpPr/>
          <p:nvPr userDrawn="1"/>
        </p:nvSpPr>
        <p:spPr>
          <a:xfrm>
            <a:off x="18961396" y="5637248"/>
            <a:ext cx="3810001" cy="3586958"/>
          </a:xfrm>
          <a:prstGeom prst="roundRect">
            <a:avLst>
              <a:gd name="adj" fmla="val 7576"/>
            </a:avLst>
          </a:prstGeom>
          <a:solidFill>
            <a:srgbClr val="222327"/>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9" name="Picture Placeholder 3"/>
          <p:cNvSpPr>
            <a:spLocks noGrp="1"/>
          </p:cNvSpPr>
          <p:nvPr>
            <p:ph type="pic" sz="quarter" idx="13"/>
          </p:nvPr>
        </p:nvSpPr>
        <p:spPr>
          <a:xfrm>
            <a:off x="18955067" y="5619663"/>
            <a:ext cx="3831790" cy="3621357"/>
          </a:xfrm>
          <a:prstGeom prst="roundRect">
            <a:avLst>
              <a:gd name="adj" fmla="val 6790"/>
            </a:avLst>
          </a:prstGeom>
          <a:noFill/>
          <a:ln>
            <a:noFill/>
          </a:ln>
        </p:spPr>
        <p:txBody>
          <a:bodyPr/>
          <a:lstStyle/>
          <a:p>
            <a:endParaRPr lang="en-US"/>
          </a:p>
        </p:txBody>
      </p:sp>
    </p:spTree>
    <p:extLst>
      <p:ext uri="{BB962C8B-B14F-4D97-AF65-F5344CB8AC3E}">
        <p14:creationId xmlns:p14="http://schemas.microsoft.com/office/powerpoint/2010/main" val="2020232318"/>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asic (2) Dark">
    <p:bg>
      <p:bgPr>
        <a:solidFill>
          <a:srgbClr val="222328"/>
        </a:solidFill>
        <a:effectLst/>
      </p:bgPr>
    </p:bg>
    <p:spTree>
      <p:nvGrpSpPr>
        <p:cNvPr id="1" name=""/>
        <p:cNvGrpSpPr/>
        <p:nvPr/>
      </p:nvGrpSpPr>
      <p:grpSpPr>
        <a:xfrm>
          <a:off x="0" y="0"/>
          <a:ext cx="0" cy="0"/>
          <a:chOff x="0" y="0"/>
          <a:chExt cx="0" cy="0"/>
        </a:xfrm>
      </p:grpSpPr>
      <p:sp>
        <p:nvSpPr>
          <p:cNvPr id="29" name="Shape 29"/>
          <p:cNvSpPr>
            <a:spLocks noGrp="1"/>
          </p:cNvSpPr>
          <p:nvPr>
            <p:ph type="body" sz="quarter" idx="1" hasCustomPrompt="1"/>
          </p:nvPr>
        </p:nvSpPr>
        <p:spPr>
          <a:xfrm>
            <a:off x="7217004" y="2292463"/>
            <a:ext cx="9949992" cy="628538"/>
          </a:xfrm>
          <a:prstGeom prst="rect">
            <a:avLst/>
          </a:prstGeom>
        </p:spPr>
        <p:txBody>
          <a:bodyPr anchor="t">
            <a:noAutofit/>
          </a:bodyPr>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r>
              <a:t>Body Level One</a:t>
            </a:r>
          </a:p>
        </p:txBody>
      </p:sp>
      <p:sp>
        <p:nvSpPr>
          <p:cNvPr id="30" name="Shape 30"/>
          <p:cNvSpPr>
            <a:spLocks noGrp="1"/>
          </p:cNvSpPr>
          <p:nvPr>
            <p:ph type="title"/>
          </p:nvPr>
        </p:nvSpPr>
        <p:spPr>
          <a:xfrm>
            <a:off x="6146639" y="878940"/>
            <a:ext cx="12090723" cy="1589421"/>
          </a:xfrm>
          <a:prstGeom prst="rect">
            <a:avLst/>
          </a:prstGeom>
        </p:spPr>
        <p:txBody>
          <a:bodyPr/>
          <a:lstStyle>
            <a:lvl1pPr algn="ctr">
              <a:defRPr sz="5200">
                <a:solidFill>
                  <a:srgbClr val="FFFFFF"/>
                </a:solidFill>
              </a:defRPr>
            </a:lvl1p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‹N°›</a:t>
            </a:fld>
            <a:endParaRPr/>
          </a:p>
        </p:txBody>
      </p:sp>
      <p:sp>
        <p:nvSpPr>
          <p:cNvPr id="9" name="Rounded Rectangle 8"/>
          <p:cNvSpPr/>
          <p:nvPr userDrawn="1"/>
        </p:nvSpPr>
        <p:spPr>
          <a:xfrm>
            <a:off x="1441661" y="4310943"/>
            <a:ext cx="3430800" cy="3229200"/>
          </a:xfrm>
          <a:prstGeom prst="roundRect">
            <a:avLst>
              <a:gd name="adj" fmla="val 7576"/>
            </a:avLst>
          </a:prstGeom>
          <a:solidFill>
            <a:srgbClr val="303238"/>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Picture Placeholder 3"/>
          <p:cNvSpPr>
            <a:spLocks noGrp="1"/>
          </p:cNvSpPr>
          <p:nvPr>
            <p:ph type="pic" sz="quarter" idx="10"/>
          </p:nvPr>
        </p:nvSpPr>
        <p:spPr>
          <a:xfrm>
            <a:off x="1431824" y="4294188"/>
            <a:ext cx="3454169" cy="3267726"/>
          </a:xfrm>
          <a:prstGeom prst="roundRect">
            <a:avLst>
              <a:gd name="adj" fmla="val 6790"/>
            </a:avLst>
          </a:prstGeom>
          <a:noFill/>
          <a:ln>
            <a:noFill/>
          </a:ln>
        </p:spPr>
        <p:txBody>
          <a:bodyPr/>
          <a:lstStyle/>
          <a:p>
            <a:endParaRPr lang="en-US"/>
          </a:p>
        </p:txBody>
      </p:sp>
      <p:sp>
        <p:nvSpPr>
          <p:cNvPr id="11" name="Rounded Rectangle 10"/>
          <p:cNvSpPr/>
          <p:nvPr userDrawn="1"/>
        </p:nvSpPr>
        <p:spPr>
          <a:xfrm>
            <a:off x="1451498" y="8914801"/>
            <a:ext cx="3430800" cy="3229200"/>
          </a:xfrm>
          <a:prstGeom prst="roundRect">
            <a:avLst>
              <a:gd name="adj" fmla="val 7576"/>
            </a:avLst>
          </a:prstGeom>
          <a:solidFill>
            <a:srgbClr val="303238"/>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2" name="Picture Placeholder 3"/>
          <p:cNvSpPr>
            <a:spLocks noGrp="1"/>
          </p:cNvSpPr>
          <p:nvPr>
            <p:ph type="pic" sz="quarter" idx="11"/>
          </p:nvPr>
        </p:nvSpPr>
        <p:spPr>
          <a:xfrm>
            <a:off x="1441661" y="8898046"/>
            <a:ext cx="3454169" cy="3267726"/>
          </a:xfrm>
          <a:prstGeom prst="roundRect">
            <a:avLst>
              <a:gd name="adj" fmla="val 6790"/>
            </a:avLst>
          </a:prstGeom>
          <a:noFill/>
          <a:ln>
            <a:noFill/>
          </a:ln>
        </p:spPr>
        <p:txBody>
          <a:bodyPr/>
          <a:lstStyle/>
          <a:p>
            <a:endParaRPr lang="en-US"/>
          </a:p>
        </p:txBody>
      </p:sp>
      <p:sp>
        <p:nvSpPr>
          <p:cNvPr id="13" name="Rounded Rectangle 12"/>
          <p:cNvSpPr/>
          <p:nvPr userDrawn="1"/>
        </p:nvSpPr>
        <p:spPr>
          <a:xfrm>
            <a:off x="14199822" y="4327698"/>
            <a:ext cx="3430800" cy="3229200"/>
          </a:xfrm>
          <a:prstGeom prst="roundRect">
            <a:avLst>
              <a:gd name="adj" fmla="val 7576"/>
            </a:avLst>
          </a:prstGeom>
          <a:solidFill>
            <a:srgbClr val="303238"/>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4" name="Picture Placeholder 3"/>
          <p:cNvSpPr>
            <a:spLocks noGrp="1"/>
          </p:cNvSpPr>
          <p:nvPr>
            <p:ph type="pic" sz="quarter" idx="12"/>
          </p:nvPr>
        </p:nvSpPr>
        <p:spPr>
          <a:xfrm>
            <a:off x="14188329" y="4310943"/>
            <a:ext cx="3454169" cy="3267726"/>
          </a:xfrm>
          <a:prstGeom prst="roundRect">
            <a:avLst>
              <a:gd name="adj" fmla="val 6790"/>
            </a:avLst>
          </a:prstGeom>
          <a:noFill/>
          <a:ln>
            <a:noFill/>
          </a:ln>
        </p:spPr>
        <p:txBody>
          <a:bodyPr/>
          <a:lstStyle/>
          <a:p>
            <a:endParaRPr lang="en-US"/>
          </a:p>
        </p:txBody>
      </p:sp>
      <p:sp>
        <p:nvSpPr>
          <p:cNvPr id="15" name="Rounded Rectangle 14"/>
          <p:cNvSpPr/>
          <p:nvPr userDrawn="1"/>
        </p:nvSpPr>
        <p:spPr>
          <a:xfrm>
            <a:off x="14183546" y="8931556"/>
            <a:ext cx="3430800" cy="3229200"/>
          </a:xfrm>
          <a:prstGeom prst="roundRect">
            <a:avLst>
              <a:gd name="adj" fmla="val 7576"/>
            </a:avLst>
          </a:prstGeom>
          <a:solidFill>
            <a:srgbClr val="303238"/>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6" name="Picture Placeholder 3"/>
          <p:cNvSpPr>
            <a:spLocks noGrp="1"/>
          </p:cNvSpPr>
          <p:nvPr>
            <p:ph type="pic" sz="quarter" idx="13"/>
          </p:nvPr>
        </p:nvSpPr>
        <p:spPr>
          <a:xfrm>
            <a:off x="14176453" y="8914801"/>
            <a:ext cx="3454169" cy="3267726"/>
          </a:xfrm>
          <a:prstGeom prst="roundRect">
            <a:avLst>
              <a:gd name="adj" fmla="val 6790"/>
            </a:avLst>
          </a:prstGeom>
          <a:noFill/>
          <a:ln>
            <a:noFill/>
          </a:ln>
        </p:spPr>
        <p:txBody>
          <a:bodyPr/>
          <a:lstStyle/>
          <a:p>
            <a:endParaRPr lang="en-US"/>
          </a:p>
        </p:txBody>
      </p:sp>
    </p:spTree>
    <p:extLst>
      <p:ext uri="{BB962C8B-B14F-4D97-AF65-F5344CB8AC3E}">
        <p14:creationId xmlns:p14="http://schemas.microsoft.com/office/powerpoint/2010/main" val="99905748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5" name="Shape 45"/>
          <p:cNvSpPr>
            <a:spLocks noGrp="1"/>
          </p:cNvSpPr>
          <p:nvPr>
            <p:ph type="sldNum" sz="quarter" idx="2"/>
          </p:nvPr>
        </p:nvSpPr>
        <p:spPr>
          <a:prstGeom prst="rect">
            <a:avLst/>
          </a:prstGeom>
        </p:spPr>
        <p:txBody>
          <a:bodyPr/>
          <a:lstStyle/>
          <a:p>
            <a:fld id="{86CB4B4D-7CA3-9044-876B-883B54F8677D}" type="slidenum">
              <a:t>‹N°›</a:t>
            </a:fld>
            <a:endParaRPr/>
          </a:p>
        </p:txBody>
      </p:sp>
      <p:sp>
        <p:nvSpPr>
          <p:cNvPr id="4" name="Shape 287"/>
          <p:cNvSpPr/>
          <p:nvPr userDrawn="1"/>
        </p:nvSpPr>
        <p:spPr>
          <a:xfrm>
            <a:off x="130" y="-15014"/>
            <a:ext cx="5080001" cy="13746027"/>
          </a:xfrm>
          <a:prstGeom prst="rect">
            <a:avLst/>
          </a:prstGeom>
          <a:solidFill>
            <a:srgbClr val="3C3E44"/>
          </a:solidFill>
          <a:ln w="12700">
            <a:miter lim="400000"/>
          </a:ln>
        </p:spPr>
        <p:txBody>
          <a:bodyPr lIns="50800" tIns="50800" rIns="50800" bIns="50800" anchor="ctr"/>
          <a:lstStyle/>
          <a:p>
            <a:pPr>
              <a:defRPr sz="3200" cap="none">
                <a:solidFill>
                  <a:srgbClr val="FFFFFF"/>
                </a:solidFill>
                <a:latin typeface="Helvetica Light"/>
                <a:ea typeface="Helvetica Light"/>
                <a:cs typeface="Helvetica Light"/>
                <a:sym typeface="Helvetica Light"/>
              </a:defRPr>
            </a:pPr>
            <a:endParaRPr/>
          </a:p>
        </p:txBody>
      </p:sp>
      <p:sp>
        <p:nvSpPr>
          <p:cNvPr id="5" name="Shape 288"/>
          <p:cNvSpPr/>
          <p:nvPr userDrawn="1"/>
        </p:nvSpPr>
        <p:spPr>
          <a:xfrm>
            <a:off x="14228343" y="-15014"/>
            <a:ext cx="5080001" cy="13746027"/>
          </a:xfrm>
          <a:prstGeom prst="rect">
            <a:avLst/>
          </a:prstGeom>
          <a:solidFill>
            <a:srgbClr val="3C3E44"/>
          </a:solidFill>
          <a:ln w="12700">
            <a:miter lim="400000"/>
          </a:ln>
        </p:spPr>
        <p:txBody>
          <a:bodyPr lIns="50800" tIns="50800" rIns="50800" bIns="50800" anchor="ctr"/>
          <a:lstStyle/>
          <a:p>
            <a:pPr>
              <a:defRPr sz="3200" cap="none">
                <a:solidFill>
                  <a:srgbClr val="FFFFFF"/>
                </a:solidFill>
                <a:latin typeface="Helvetica Light"/>
                <a:ea typeface="Helvetica Light"/>
                <a:cs typeface="Helvetica Light"/>
                <a:sym typeface="Helvetica Light"/>
              </a:defRPr>
            </a:pPr>
            <a:endParaRPr/>
          </a:p>
        </p:txBody>
      </p:sp>
      <p:sp>
        <p:nvSpPr>
          <p:cNvPr id="6" name="Shape 289"/>
          <p:cNvSpPr/>
          <p:nvPr userDrawn="1"/>
        </p:nvSpPr>
        <p:spPr>
          <a:xfrm>
            <a:off x="19304844" y="-15014"/>
            <a:ext cx="5080001" cy="13746027"/>
          </a:xfrm>
          <a:prstGeom prst="rect">
            <a:avLst/>
          </a:prstGeom>
          <a:solidFill>
            <a:srgbClr val="323439"/>
          </a:solidFill>
          <a:ln w="12700">
            <a:miter lim="400000"/>
          </a:ln>
        </p:spPr>
        <p:txBody>
          <a:bodyPr lIns="50800" tIns="50800" rIns="50800" bIns="50800" anchor="ctr"/>
          <a:lstStyle/>
          <a:p>
            <a:pPr>
              <a:defRPr sz="3200" cap="none">
                <a:solidFill>
                  <a:srgbClr val="FFFFFF"/>
                </a:solidFill>
                <a:latin typeface="Helvetica Light"/>
                <a:ea typeface="Helvetica Light"/>
                <a:cs typeface="Helvetica Light"/>
                <a:sym typeface="Helvetica Light"/>
              </a:defRPr>
            </a:pPr>
            <a:endParaRPr/>
          </a:p>
        </p:txBody>
      </p:sp>
      <p:sp>
        <p:nvSpPr>
          <p:cNvPr id="7" name="Picture Placeholder 6"/>
          <p:cNvSpPr>
            <a:spLocks noGrp="1"/>
          </p:cNvSpPr>
          <p:nvPr>
            <p:ph type="pic" sz="quarter" idx="10"/>
          </p:nvPr>
        </p:nvSpPr>
        <p:spPr>
          <a:xfrm>
            <a:off x="0" y="-15013"/>
            <a:ext cx="5080000" cy="13746026"/>
          </a:xfrm>
        </p:spPr>
        <p:txBody>
          <a:bodyPr/>
          <a:lstStyle/>
          <a:p>
            <a:endParaRPr lang="en-US"/>
          </a:p>
        </p:txBody>
      </p:sp>
      <p:sp>
        <p:nvSpPr>
          <p:cNvPr id="9" name="Picture Placeholder 6"/>
          <p:cNvSpPr>
            <a:spLocks noGrp="1"/>
          </p:cNvSpPr>
          <p:nvPr>
            <p:ph type="pic" sz="quarter" idx="11"/>
          </p:nvPr>
        </p:nvSpPr>
        <p:spPr>
          <a:xfrm>
            <a:off x="14226399" y="-15013"/>
            <a:ext cx="5088216" cy="13746026"/>
          </a:xfrm>
        </p:spPr>
        <p:txBody>
          <a:bodyPr/>
          <a:lstStyle/>
          <a:p>
            <a:endParaRPr lang="en-US"/>
          </a:p>
        </p:txBody>
      </p:sp>
      <p:sp>
        <p:nvSpPr>
          <p:cNvPr id="10" name="Picture Placeholder 6"/>
          <p:cNvSpPr>
            <a:spLocks noGrp="1"/>
          </p:cNvSpPr>
          <p:nvPr>
            <p:ph type="pic" sz="quarter" idx="12"/>
          </p:nvPr>
        </p:nvSpPr>
        <p:spPr>
          <a:xfrm>
            <a:off x="19314615" y="-15014"/>
            <a:ext cx="5080000" cy="13743046"/>
          </a:xfrm>
        </p:spPr>
        <p:txBody>
          <a:bodyPr/>
          <a:lstStyle/>
          <a:p>
            <a:endParaRPr lang="en-US"/>
          </a:p>
        </p:txBody>
      </p:sp>
      <p:sp>
        <p:nvSpPr>
          <p:cNvPr id="8" name="Oval 7"/>
          <p:cNvSpPr/>
          <p:nvPr userDrawn="1"/>
        </p:nvSpPr>
        <p:spPr>
          <a:xfrm>
            <a:off x="7780242" y="1581482"/>
            <a:ext cx="3812400" cy="3812400"/>
          </a:xfrm>
          <a:prstGeom prst="ellipse">
            <a:avLst/>
          </a:prstGeom>
          <a:solidFill>
            <a:srgbClr val="222327"/>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2" name="Picture Placeholder 11"/>
          <p:cNvSpPr>
            <a:spLocks noGrp="1"/>
          </p:cNvSpPr>
          <p:nvPr>
            <p:ph type="pic" sz="quarter" idx="13"/>
          </p:nvPr>
        </p:nvSpPr>
        <p:spPr>
          <a:xfrm>
            <a:off x="7751316" y="1564228"/>
            <a:ext cx="3862800" cy="3852000"/>
          </a:xfrm>
          <a:prstGeom prst="ellipse">
            <a:avLst/>
          </a:prstGeom>
        </p:spPr>
        <p:txBody>
          <a:bodyPr/>
          <a:lstStyle/>
          <a:p>
            <a:endParaRPr lang="en-US"/>
          </a:p>
        </p:txBody>
      </p:sp>
    </p:spTree>
    <p:extLst>
      <p:ext uri="{BB962C8B-B14F-4D97-AF65-F5344CB8AC3E}">
        <p14:creationId xmlns:p14="http://schemas.microsoft.com/office/powerpoint/2010/main" val="81432999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Blank (Dark)">
    <p:bg>
      <p:bgPr>
        <a:solidFill>
          <a:srgbClr val="222328"/>
        </a:solidFill>
        <a:effectLst/>
      </p:bgPr>
    </p:bg>
    <p:spTree>
      <p:nvGrpSpPr>
        <p:cNvPr id="1" name=""/>
        <p:cNvGrpSpPr/>
        <p:nvPr/>
      </p:nvGrpSpPr>
      <p:grpSpPr>
        <a:xfrm>
          <a:off x="0" y="0"/>
          <a:ext cx="0" cy="0"/>
          <a:chOff x="0" y="0"/>
          <a:chExt cx="0" cy="0"/>
        </a:xfrm>
      </p:grpSpPr>
      <p:sp>
        <p:nvSpPr>
          <p:cNvPr id="38" name="Shape 38"/>
          <p:cNvSpPr>
            <a:spLocks noGrp="1"/>
          </p:cNvSpPr>
          <p:nvPr>
            <p:ph type="sldNum" sz="quarter" idx="2"/>
          </p:nvPr>
        </p:nvSpPr>
        <p:spPr>
          <a:prstGeom prst="rect">
            <a:avLst/>
          </a:prstGeom>
        </p:spPr>
        <p:txBody>
          <a:bodyPr/>
          <a:lstStyle/>
          <a:p>
            <a:fld id="{86CB4B4D-7CA3-9044-876B-883B54F8677D}" type="slidenum">
              <a:t>‹N°›</a:t>
            </a:fld>
            <a:endParaRPr/>
          </a:p>
        </p:txBody>
      </p:sp>
      <p:sp>
        <p:nvSpPr>
          <p:cNvPr id="3" name="Picture Placeholder 2"/>
          <p:cNvSpPr>
            <a:spLocks noGrp="1"/>
          </p:cNvSpPr>
          <p:nvPr>
            <p:ph type="pic" sz="quarter" idx="10"/>
          </p:nvPr>
        </p:nvSpPr>
        <p:spPr>
          <a:xfrm>
            <a:off x="-6350" y="0"/>
            <a:ext cx="24384000" cy="13716000"/>
          </a:xfrm>
          <a:noFill/>
        </p:spPr>
        <p:txBody>
          <a:bodyPr/>
          <a:lstStyle/>
          <a:p>
            <a:pPr lvl="1"/>
            <a:r>
              <a:rPr lang="en-US"/>
              <a:t>Drag picture to placeholder or click icon to add</a:t>
            </a:r>
          </a:p>
        </p:txBody>
      </p:sp>
      <p:sp>
        <p:nvSpPr>
          <p:cNvPr id="2" name="Oval 1"/>
          <p:cNvSpPr/>
          <p:nvPr userDrawn="1"/>
        </p:nvSpPr>
        <p:spPr>
          <a:xfrm>
            <a:off x="9643355" y="1326740"/>
            <a:ext cx="5083200" cy="5083200"/>
          </a:xfrm>
          <a:prstGeom prst="ellipse">
            <a:avLst/>
          </a:prstGeom>
          <a:solidFill>
            <a:srgbClr val="303238"/>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6" name="Picture Placeholder 5"/>
          <p:cNvSpPr>
            <a:spLocks noGrp="1"/>
          </p:cNvSpPr>
          <p:nvPr>
            <p:ph type="pic" sz="quarter" idx="11"/>
          </p:nvPr>
        </p:nvSpPr>
        <p:spPr>
          <a:xfrm>
            <a:off x="9602202" y="1304340"/>
            <a:ext cx="5154529" cy="5138570"/>
          </a:xfrm>
          <a:prstGeom prst="ellipse">
            <a:avLst/>
          </a:prstGeom>
        </p:spPr>
        <p:txBody>
          <a:bodyPr/>
          <a:lstStyle/>
          <a:p>
            <a:endParaRPr lang="en-US"/>
          </a:p>
        </p:txBody>
      </p:sp>
    </p:spTree>
    <p:extLst>
      <p:ext uri="{BB962C8B-B14F-4D97-AF65-F5344CB8AC3E}">
        <p14:creationId xmlns:p14="http://schemas.microsoft.com/office/powerpoint/2010/main" val="77154546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3" name="Shape 45"/>
          <p:cNvSpPr txBox="1">
            <a:spLocks/>
          </p:cNvSpPr>
          <p:nvPr userDrawn="1"/>
        </p:nvSpPr>
        <p:spPr>
          <a:xfrm>
            <a:off x="11959031" y="13071475"/>
            <a:ext cx="453238" cy="469900"/>
          </a:xfrm>
          <a:prstGeom prst="rect">
            <a:avLst/>
          </a:prstGeom>
          <a:ln w="12700">
            <a:miter lim="400000"/>
          </a:ln>
        </p:spPr>
        <p:txBody>
          <a:bodyPr wrap="non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Light"/>
                <a:ea typeface="Helvetica Light"/>
                <a:cs typeface="Helvetica Light"/>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3300" b="0" i="0" u="none" strike="noStrike" cap="all" spc="0" normalizeH="0" baseline="0">
                <a:ln>
                  <a:noFill/>
                </a:ln>
                <a:solidFill>
                  <a:srgbClr val="515252"/>
                </a:solidFill>
                <a:effectLst/>
                <a:uFillTx/>
                <a:latin typeface="Lato Bold"/>
                <a:ea typeface="Lato Bold"/>
                <a:cs typeface="Lato Bold"/>
                <a:sym typeface="Lato Bold"/>
              </a:defRPr>
            </a:lvl2pPr>
            <a:lvl3pPr marL="0" marR="0" indent="457200" algn="ctr" defTabSz="825500" rtl="0" fontAlgn="auto" latinLnBrk="0" hangingPunct="0">
              <a:lnSpc>
                <a:spcPct val="100000"/>
              </a:lnSpc>
              <a:spcBef>
                <a:spcPts val="0"/>
              </a:spcBef>
              <a:spcAft>
                <a:spcPts val="0"/>
              </a:spcAft>
              <a:buClrTx/>
              <a:buSzTx/>
              <a:buFontTx/>
              <a:buNone/>
              <a:tabLst/>
              <a:defRPr kumimoji="0" sz="3300" b="0" i="0" u="none" strike="noStrike" cap="all" spc="0" normalizeH="0" baseline="0">
                <a:ln>
                  <a:noFill/>
                </a:ln>
                <a:solidFill>
                  <a:srgbClr val="515252"/>
                </a:solidFill>
                <a:effectLst/>
                <a:uFillTx/>
                <a:latin typeface="Lato Bold"/>
                <a:ea typeface="Lato Bold"/>
                <a:cs typeface="Lato Bold"/>
                <a:sym typeface="Lato Bold"/>
              </a:defRPr>
            </a:lvl3pPr>
            <a:lvl4pPr marL="0" marR="0" indent="685800" algn="ctr" defTabSz="825500" rtl="0" fontAlgn="auto" latinLnBrk="0" hangingPunct="0">
              <a:lnSpc>
                <a:spcPct val="100000"/>
              </a:lnSpc>
              <a:spcBef>
                <a:spcPts val="0"/>
              </a:spcBef>
              <a:spcAft>
                <a:spcPts val="0"/>
              </a:spcAft>
              <a:buClrTx/>
              <a:buSzTx/>
              <a:buFontTx/>
              <a:buNone/>
              <a:tabLst/>
              <a:defRPr kumimoji="0" sz="3300" b="0" i="0" u="none" strike="noStrike" cap="all" spc="0" normalizeH="0" baseline="0">
                <a:ln>
                  <a:noFill/>
                </a:ln>
                <a:solidFill>
                  <a:srgbClr val="515252"/>
                </a:solidFill>
                <a:effectLst/>
                <a:uFillTx/>
                <a:latin typeface="Lato Bold"/>
                <a:ea typeface="Lato Bold"/>
                <a:cs typeface="Lato Bold"/>
                <a:sym typeface="Lato Bold"/>
              </a:defRPr>
            </a:lvl4pPr>
            <a:lvl5pPr marL="0" marR="0" indent="914400" algn="ctr" defTabSz="825500" rtl="0" fontAlgn="auto" latinLnBrk="0" hangingPunct="0">
              <a:lnSpc>
                <a:spcPct val="100000"/>
              </a:lnSpc>
              <a:spcBef>
                <a:spcPts val="0"/>
              </a:spcBef>
              <a:spcAft>
                <a:spcPts val="0"/>
              </a:spcAft>
              <a:buClrTx/>
              <a:buSzTx/>
              <a:buFontTx/>
              <a:buNone/>
              <a:tabLst/>
              <a:defRPr kumimoji="0" sz="3300" b="0" i="0" u="none" strike="noStrike" cap="all" spc="0" normalizeH="0" baseline="0">
                <a:ln>
                  <a:noFill/>
                </a:ln>
                <a:solidFill>
                  <a:srgbClr val="515252"/>
                </a:solidFill>
                <a:effectLst/>
                <a:uFillTx/>
                <a:latin typeface="Lato Bold"/>
                <a:ea typeface="Lato Bold"/>
                <a:cs typeface="Lato Bold"/>
                <a:sym typeface="Lato Bold"/>
              </a:defRPr>
            </a:lvl5pPr>
            <a:lvl6pPr marL="0" marR="0" indent="1143000" algn="ctr" defTabSz="825500" rtl="0" fontAlgn="auto" latinLnBrk="0" hangingPunct="0">
              <a:lnSpc>
                <a:spcPct val="100000"/>
              </a:lnSpc>
              <a:spcBef>
                <a:spcPts val="0"/>
              </a:spcBef>
              <a:spcAft>
                <a:spcPts val="0"/>
              </a:spcAft>
              <a:buClrTx/>
              <a:buSzTx/>
              <a:buFontTx/>
              <a:buNone/>
              <a:tabLst/>
              <a:defRPr kumimoji="0" sz="3300" b="0" i="0" u="none" strike="noStrike" cap="all" spc="0" normalizeH="0" baseline="0">
                <a:ln>
                  <a:noFill/>
                </a:ln>
                <a:solidFill>
                  <a:srgbClr val="515252"/>
                </a:solidFill>
                <a:effectLst/>
                <a:uFillTx/>
                <a:latin typeface="Lato Bold"/>
                <a:ea typeface="Lato Bold"/>
                <a:cs typeface="Lato Bold"/>
                <a:sym typeface="Lato Bold"/>
              </a:defRPr>
            </a:lvl6pPr>
            <a:lvl7pPr marL="0" marR="0" indent="1371600" algn="ctr" defTabSz="825500" rtl="0" fontAlgn="auto" latinLnBrk="0" hangingPunct="0">
              <a:lnSpc>
                <a:spcPct val="100000"/>
              </a:lnSpc>
              <a:spcBef>
                <a:spcPts val="0"/>
              </a:spcBef>
              <a:spcAft>
                <a:spcPts val="0"/>
              </a:spcAft>
              <a:buClrTx/>
              <a:buSzTx/>
              <a:buFontTx/>
              <a:buNone/>
              <a:tabLst/>
              <a:defRPr kumimoji="0" sz="3300" b="0" i="0" u="none" strike="noStrike" cap="all" spc="0" normalizeH="0" baseline="0">
                <a:ln>
                  <a:noFill/>
                </a:ln>
                <a:solidFill>
                  <a:srgbClr val="515252"/>
                </a:solidFill>
                <a:effectLst/>
                <a:uFillTx/>
                <a:latin typeface="Lato Bold"/>
                <a:ea typeface="Lato Bold"/>
                <a:cs typeface="Lato Bold"/>
                <a:sym typeface="Lato Bold"/>
              </a:defRPr>
            </a:lvl7pPr>
            <a:lvl8pPr marL="0" marR="0" indent="1600200" algn="ctr" defTabSz="825500" rtl="0" fontAlgn="auto" latinLnBrk="0" hangingPunct="0">
              <a:lnSpc>
                <a:spcPct val="100000"/>
              </a:lnSpc>
              <a:spcBef>
                <a:spcPts val="0"/>
              </a:spcBef>
              <a:spcAft>
                <a:spcPts val="0"/>
              </a:spcAft>
              <a:buClrTx/>
              <a:buSzTx/>
              <a:buFontTx/>
              <a:buNone/>
              <a:tabLst/>
              <a:defRPr kumimoji="0" sz="3300" b="0" i="0" u="none" strike="noStrike" cap="all" spc="0" normalizeH="0" baseline="0">
                <a:ln>
                  <a:noFill/>
                </a:ln>
                <a:solidFill>
                  <a:srgbClr val="515252"/>
                </a:solidFill>
                <a:effectLst/>
                <a:uFillTx/>
                <a:latin typeface="Lato Bold"/>
                <a:ea typeface="Lato Bold"/>
                <a:cs typeface="Lato Bold"/>
                <a:sym typeface="Lato Bold"/>
              </a:defRPr>
            </a:lvl8pPr>
            <a:lvl9pPr marL="0" marR="0" indent="1828800" algn="ctr" defTabSz="825500" rtl="0" fontAlgn="auto" latinLnBrk="0" hangingPunct="0">
              <a:lnSpc>
                <a:spcPct val="100000"/>
              </a:lnSpc>
              <a:spcBef>
                <a:spcPts val="0"/>
              </a:spcBef>
              <a:spcAft>
                <a:spcPts val="0"/>
              </a:spcAft>
              <a:buClrTx/>
              <a:buSzTx/>
              <a:buFontTx/>
              <a:buNone/>
              <a:tabLst/>
              <a:defRPr kumimoji="0" sz="3300" b="0" i="0" u="none" strike="noStrike" cap="all" spc="0" normalizeH="0" baseline="0">
                <a:ln>
                  <a:noFill/>
                </a:ln>
                <a:solidFill>
                  <a:srgbClr val="515252"/>
                </a:solidFill>
                <a:effectLst/>
                <a:uFillTx/>
                <a:latin typeface="Lato Bold"/>
                <a:ea typeface="Lato Bold"/>
                <a:cs typeface="Lato Bold"/>
                <a:sym typeface="Lato Bold"/>
              </a:defRPr>
            </a:lvl9pPr>
          </a:lstStyle>
          <a:p>
            <a:fld id="{86CB4B4D-7CA3-9044-876B-883B54F8677D}" type="slidenum">
              <a:rPr lang="uk-UA" smtClean="0"/>
              <a:pPr/>
              <a:t>‹N°›</a:t>
            </a:fld>
            <a:endParaRPr lang="uk-UA"/>
          </a:p>
        </p:txBody>
      </p:sp>
      <p:sp>
        <p:nvSpPr>
          <p:cNvPr id="4" name="Triangle 3"/>
          <p:cNvSpPr/>
          <p:nvPr userDrawn="1"/>
        </p:nvSpPr>
        <p:spPr>
          <a:xfrm>
            <a:off x="5968007" y="1252703"/>
            <a:ext cx="12452400" cy="12463200"/>
          </a:xfrm>
          <a:prstGeom prst="triangle">
            <a:avLst/>
          </a:prstGeom>
          <a:solidFill>
            <a:srgbClr val="222327"/>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5" name="Picture Placeholder 4"/>
          <p:cNvSpPr>
            <a:spLocks noGrp="1"/>
          </p:cNvSpPr>
          <p:nvPr>
            <p:ph type="pic" sz="quarter" idx="10"/>
          </p:nvPr>
        </p:nvSpPr>
        <p:spPr>
          <a:xfrm>
            <a:off x="5880844" y="1207734"/>
            <a:ext cx="12613324" cy="12508266"/>
          </a:xfrm>
          <a:prstGeom prst="triangle">
            <a:avLst/>
          </a:prstGeom>
        </p:spPr>
        <p:txBody>
          <a:bodyPr/>
          <a:lstStyle/>
          <a:p>
            <a:endParaRPr lang="en-US"/>
          </a:p>
        </p:txBody>
      </p:sp>
    </p:spTree>
    <p:extLst>
      <p:ext uri="{BB962C8B-B14F-4D97-AF65-F5344CB8AC3E}">
        <p14:creationId xmlns:p14="http://schemas.microsoft.com/office/powerpoint/2010/main" val="108914981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2" name="Rounded Rectangle 1"/>
          <p:cNvSpPr/>
          <p:nvPr userDrawn="1"/>
        </p:nvSpPr>
        <p:spPr>
          <a:xfrm>
            <a:off x="16051642" y="1383490"/>
            <a:ext cx="6818400" cy="10972800"/>
          </a:xfrm>
          <a:prstGeom prst="roundRect">
            <a:avLst>
              <a:gd name="adj" fmla="val 4987"/>
            </a:avLst>
          </a:prstGeom>
          <a:solidFill>
            <a:srgbClr val="222327"/>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8" name="Picture Placeholder 7"/>
          <p:cNvSpPr>
            <a:spLocks noGrp="1"/>
          </p:cNvSpPr>
          <p:nvPr>
            <p:ph type="pic" sz="quarter" idx="10"/>
          </p:nvPr>
        </p:nvSpPr>
        <p:spPr>
          <a:xfrm>
            <a:off x="16020000" y="1356014"/>
            <a:ext cx="6871125" cy="11038376"/>
          </a:xfrm>
          <a:prstGeom prst="roundRect">
            <a:avLst>
              <a:gd name="adj" fmla="val 5058"/>
            </a:avLst>
          </a:prstGeom>
          <a:noFill/>
        </p:spPr>
        <p:txBody>
          <a:bodyPr/>
          <a:lstStyle/>
          <a:p>
            <a:endParaRPr lang="en-US"/>
          </a:p>
        </p:txBody>
      </p:sp>
    </p:spTree>
    <p:extLst>
      <p:ext uri="{BB962C8B-B14F-4D97-AF65-F5344CB8AC3E}">
        <p14:creationId xmlns:p14="http://schemas.microsoft.com/office/powerpoint/2010/main" val="2907560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5" name="Rectangle 4"/>
          <p:cNvSpPr/>
          <p:nvPr userDrawn="1"/>
        </p:nvSpPr>
        <p:spPr>
          <a:xfrm>
            <a:off x="0" y="0"/>
            <a:ext cx="9968216" cy="13714284"/>
          </a:xfrm>
          <a:prstGeom prst="rect">
            <a:avLst/>
          </a:prstGeom>
          <a:solidFill>
            <a:srgbClr val="222327"/>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Picture Placeholder 6"/>
          <p:cNvSpPr>
            <a:spLocks noGrp="1"/>
          </p:cNvSpPr>
          <p:nvPr>
            <p:ph type="pic" sz="quarter" idx="10"/>
          </p:nvPr>
        </p:nvSpPr>
        <p:spPr>
          <a:xfrm>
            <a:off x="0" y="0"/>
            <a:ext cx="9990000" cy="13714413"/>
          </a:xfrm>
        </p:spPr>
        <p:txBody>
          <a:bodyPr/>
          <a:lstStyle/>
          <a:p>
            <a:endParaRPr lang="en-US"/>
          </a:p>
        </p:txBody>
      </p:sp>
    </p:spTree>
    <p:extLst>
      <p:ext uri="{BB962C8B-B14F-4D97-AF65-F5344CB8AC3E}">
        <p14:creationId xmlns:p14="http://schemas.microsoft.com/office/powerpoint/2010/main" val="1390100266"/>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Basic (2)">
    <p:spTree>
      <p:nvGrpSpPr>
        <p:cNvPr id="1" name=""/>
        <p:cNvGrpSpPr/>
        <p:nvPr/>
      </p:nvGrpSpPr>
      <p:grpSpPr>
        <a:xfrm>
          <a:off x="0" y="0"/>
          <a:ext cx="0" cy="0"/>
          <a:chOff x="0" y="0"/>
          <a:chExt cx="0" cy="0"/>
        </a:xfrm>
      </p:grpSpPr>
      <p:sp>
        <p:nvSpPr>
          <p:cNvPr id="20" name="Shape 20"/>
          <p:cNvSpPr>
            <a:spLocks noGrp="1"/>
          </p:cNvSpPr>
          <p:nvPr>
            <p:ph type="body" sz="quarter" idx="1" hasCustomPrompt="1"/>
          </p:nvPr>
        </p:nvSpPr>
        <p:spPr>
          <a:xfrm>
            <a:off x="7217004" y="2292462"/>
            <a:ext cx="9949992" cy="600967"/>
          </a:xfrm>
          <a:prstGeom prst="rect">
            <a:avLst/>
          </a:prstGeom>
        </p:spPr>
        <p:txBody>
          <a:bodyPr anchor="t">
            <a:noAutofit/>
          </a:bodyPr>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r>
              <a:t>Body Level One</a:t>
            </a:r>
          </a:p>
        </p:txBody>
      </p:sp>
      <p:sp>
        <p:nvSpPr>
          <p:cNvPr id="21" name="Shape 21"/>
          <p:cNvSpPr>
            <a:spLocks noGrp="1"/>
          </p:cNvSpPr>
          <p:nvPr>
            <p:ph type="title"/>
          </p:nvPr>
        </p:nvSpPr>
        <p:spPr>
          <a:xfrm>
            <a:off x="6146639" y="878940"/>
            <a:ext cx="12090723" cy="1385234"/>
          </a:xfrm>
          <a:prstGeom prst="rect">
            <a:avLst/>
          </a:prstGeom>
        </p:spPr>
        <p:txBody>
          <a:bodyPr/>
          <a:lstStyle>
            <a:lvl1pPr algn="ctr">
              <a:defRPr sz="5200"/>
            </a:lvl1pPr>
          </a:lstStyle>
          <a:p>
            <a:r>
              <a:t>Title Text</a:t>
            </a:r>
          </a:p>
        </p:txBody>
      </p:sp>
      <p:sp>
        <p:nvSpPr>
          <p:cNvPr id="22" name="Shape 22"/>
          <p:cNvSpPr>
            <a:spLocks noGrp="1"/>
          </p:cNvSpPr>
          <p:nvPr>
            <p:ph type="sldNum" sz="quarter" idx="2"/>
          </p:nvPr>
        </p:nvSpPr>
        <p:spPr>
          <a:prstGeom prst="rect">
            <a:avLst/>
          </a:prstGeom>
        </p:spPr>
        <p:txBody>
          <a:bodyPr/>
          <a:lstStyle/>
          <a:p>
            <a:fld id="{86CB4B4D-7CA3-9044-876B-883B54F8677D}" type="slidenum">
              <a:t>‹N°›</a:t>
            </a:fld>
            <a:endParaRPr/>
          </a:p>
        </p:txBody>
      </p:sp>
      <p:sp>
        <p:nvSpPr>
          <p:cNvPr id="2" name="Oval 1"/>
          <p:cNvSpPr/>
          <p:nvPr userDrawn="1"/>
        </p:nvSpPr>
        <p:spPr>
          <a:xfrm>
            <a:off x="2885466" y="4294550"/>
            <a:ext cx="2797200" cy="2797200"/>
          </a:xfrm>
          <a:prstGeom prst="ellipse">
            <a:avLst/>
          </a:prstGeom>
          <a:solidFill>
            <a:srgbClr val="222327"/>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Picture Placeholder 3"/>
          <p:cNvSpPr>
            <a:spLocks noGrp="1"/>
          </p:cNvSpPr>
          <p:nvPr>
            <p:ph type="pic" sz="quarter" idx="10"/>
          </p:nvPr>
        </p:nvSpPr>
        <p:spPr>
          <a:xfrm>
            <a:off x="2867603" y="4276437"/>
            <a:ext cx="2831234" cy="2838404"/>
          </a:xfrm>
          <a:prstGeom prst="ellipse">
            <a:avLst/>
          </a:prstGeom>
        </p:spPr>
        <p:txBody>
          <a:bodyPr/>
          <a:lstStyle/>
          <a:p>
            <a:endParaRPr lang="en-US"/>
          </a:p>
        </p:txBody>
      </p:sp>
      <p:sp>
        <p:nvSpPr>
          <p:cNvPr id="11" name="Oval 10"/>
          <p:cNvSpPr/>
          <p:nvPr userDrawn="1"/>
        </p:nvSpPr>
        <p:spPr>
          <a:xfrm>
            <a:off x="10756684" y="4312663"/>
            <a:ext cx="2797200" cy="2797200"/>
          </a:xfrm>
          <a:prstGeom prst="ellipse">
            <a:avLst/>
          </a:prstGeom>
          <a:solidFill>
            <a:srgbClr val="222327"/>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2" name="Picture Placeholder 3"/>
          <p:cNvSpPr>
            <a:spLocks noGrp="1"/>
          </p:cNvSpPr>
          <p:nvPr>
            <p:ph type="pic" sz="quarter" idx="11"/>
          </p:nvPr>
        </p:nvSpPr>
        <p:spPr>
          <a:xfrm>
            <a:off x="10738821" y="4294550"/>
            <a:ext cx="2831234" cy="2838404"/>
          </a:xfrm>
          <a:prstGeom prst="ellipse">
            <a:avLst/>
          </a:prstGeom>
        </p:spPr>
        <p:txBody>
          <a:bodyPr/>
          <a:lstStyle/>
          <a:p>
            <a:endParaRPr lang="en-US"/>
          </a:p>
        </p:txBody>
      </p:sp>
      <p:sp>
        <p:nvSpPr>
          <p:cNvPr id="13" name="Oval 12"/>
          <p:cNvSpPr/>
          <p:nvPr userDrawn="1"/>
        </p:nvSpPr>
        <p:spPr>
          <a:xfrm>
            <a:off x="18596256" y="4312663"/>
            <a:ext cx="2797200" cy="2797200"/>
          </a:xfrm>
          <a:prstGeom prst="ellipse">
            <a:avLst/>
          </a:prstGeom>
          <a:solidFill>
            <a:srgbClr val="222327"/>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4" name="Picture Placeholder 3"/>
          <p:cNvSpPr>
            <a:spLocks noGrp="1"/>
          </p:cNvSpPr>
          <p:nvPr>
            <p:ph type="pic" sz="quarter" idx="12"/>
          </p:nvPr>
        </p:nvSpPr>
        <p:spPr>
          <a:xfrm>
            <a:off x="18578393" y="4294550"/>
            <a:ext cx="2831234" cy="2838404"/>
          </a:xfrm>
          <a:prstGeom prst="ellipse">
            <a:avLst/>
          </a:prstGeom>
        </p:spPr>
        <p:txBody>
          <a:bodyPr/>
          <a:lstStyle/>
          <a:p>
            <a:endParaRPr lang="en-US"/>
          </a:p>
        </p:txBody>
      </p:sp>
    </p:spTree>
    <p:extLst>
      <p:ext uri="{BB962C8B-B14F-4D97-AF65-F5344CB8AC3E}">
        <p14:creationId xmlns:p14="http://schemas.microsoft.com/office/powerpoint/2010/main" val="207896667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2" name="Oval 1"/>
          <p:cNvSpPr/>
          <p:nvPr userDrawn="1"/>
        </p:nvSpPr>
        <p:spPr>
          <a:xfrm>
            <a:off x="9197530" y="1508892"/>
            <a:ext cx="5468400" cy="5468400"/>
          </a:xfrm>
          <a:prstGeom prst="ellipse">
            <a:avLst/>
          </a:prstGeom>
          <a:solidFill>
            <a:srgbClr val="222327"/>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6" name="Picture Placeholder 5"/>
          <p:cNvSpPr>
            <a:spLocks noGrp="1"/>
          </p:cNvSpPr>
          <p:nvPr>
            <p:ph type="pic" sz="quarter" idx="10"/>
          </p:nvPr>
        </p:nvSpPr>
        <p:spPr>
          <a:xfrm>
            <a:off x="9181197" y="1491347"/>
            <a:ext cx="5508000" cy="5508000"/>
          </a:xfrm>
          <a:prstGeom prst="ellipse">
            <a:avLst/>
          </a:prstGeom>
        </p:spPr>
        <p:txBody>
          <a:bodyPr/>
          <a:lstStyle/>
          <a:p>
            <a:endParaRPr lang="en-US"/>
          </a:p>
        </p:txBody>
      </p:sp>
    </p:spTree>
    <p:extLst>
      <p:ext uri="{BB962C8B-B14F-4D97-AF65-F5344CB8AC3E}">
        <p14:creationId xmlns:p14="http://schemas.microsoft.com/office/powerpoint/2010/main" val="3405683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lank (Dark)">
    <p:bg>
      <p:bgPr>
        <a:solidFill>
          <a:srgbClr val="222328"/>
        </a:solidFill>
        <a:effectLst/>
      </p:bgPr>
    </p:bg>
    <p:spTree>
      <p:nvGrpSpPr>
        <p:cNvPr id="1" name=""/>
        <p:cNvGrpSpPr/>
        <p:nvPr/>
      </p:nvGrpSpPr>
      <p:grpSpPr>
        <a:xfrm>
          <a:off x="0" y="0"/>
          <a:ext cx="0" cy="0"/>
          <a:chOff x="0" y="0"/>
          <a:chExt cx="0" cy="0"/>
        </a:xfrm>
      </p:grpSpPr>
      <p:sp>
        <p:nvSpPr>
          <p:cNvPr id="38" name="Shape 38"/>
          <p:cNvSpPr>
            <a:spLocks noGrp="1"/>
          </p:cNvSpPr>
          <p:nvPr>
            <p:ph type="sldNum" sz="quarter" idx="2"/>
          </p:nvPr>
        </p:nvSpPr>
        <p:spPr>
          <a:prstGeom prst="rect">
            <a:avLst/>
          </a:prstGeom>
        </p:spPr>
        <p:txBody>
          <a:bodyPr/>
          <a:lstStyle/>
          <a:p>
            <a:fld id="{86CB4B4D-7CA3-9044-876B-883B54F8677D}" type="slidenum">
              <a:t>‹N°›</a:t>
            </a:fld>
            <a:endParaRPr/>
          </a:p>
        </p:txBody>
      </p:sp>
      <p:sp>
        <p:nvSpPr>
          <p:cNvPr id="3" name="Picture Placeholder 2"/>
          <p:cNvSpPr>
            <a:spLocks noGrp="1"/>
          </p:cNvSpPr>
          <p:nvPr>
            <p:ph type="pic" sz="quarter" idx="10"/>
          </p:nvPr>
        </p:nvSpPr>
        <p:spPr>
          <a:xfrm>
            <a:off x="-6350" y="0"/>
            <a:ext cx="24384000" cy="13716000"/>
          </a:xfrm>
          <a:noFill/>
        </p:spPr>
        <p:txBody>
          <a:bodyPr/>
          <a:lstStyle/>
          <a:p>
            <a:pPr lvl="1"/>
            <a:r>
              <a:rPr lang="en-US"/>
              <a:t>Drag picture to placeholder or click icon to add</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Basic (2)">
    <p:spTree>
      <p:nvGrpSpPr>
        <p:cNvPr id="1" name=""/>
        <p:cNvGrpSpPr/>
        <p:nvPr/>
      </p:nvGrpSpPr>
      <p:grpSpPr>
        <a:xfrm>
          <a:off x="0" y="0"/>
          <a:ext cx="0" cy="0"/>
          <a:chOff x="0" y="0"/>
          <a:chExt cx="0" cy="0"/>
        </a:xfrm>
      </p:grpSpPr>
      <p:sp>
        <p:nvSpPr>
          <p:cNvPr id="20" name="Shape 20"/>
          <p:cNvSpPr>
            <a:spLocks noGrp="1"/>
          </p:cNvSpPr>
          <p:nvPr>
            <p:ph type="body" sz="quarter" idx="1" hasCustomPrompt="1"/>
          </p:nvPr>
        </p:nvSpPr>
        <p:spPr>
          <a:xfrm>
            <a:off x="7217004" y="2292462"/>
            <a:ext cx="9949992" cy="600967"/>
          </a:xfrm>
          <a:prstGeom prst="rect">
            <a:avLst/>
          </a:prstGeom>
        </p:spPr>
        <p:txBody>
          <a:bodyPr anchor="t">
            <a:noAutofit/>
          </a:bodyPr>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r>
              <a:t>Body Level One</a:t>
            </a:r>
          </a:p>
        </p:txBody>
      </p:sp>
      <p:sp>
        <p:nvSpPr>
          <p:cNvPr id="21" name="Shape 21"/>
          <p:cNvSpPr>
            <a:spLocks noGrp="1"/>
          </p:cNvSpPr>
          <p:nvPr>
            <p:ph type="title"/>
          </p:nvPr>
        </p:nvSpPr>
        <p:spPr>
          <a:xfrm>
            <a:off x="6146639" y="878940"/>
            <a:ext cx="12090723" cy="1385234"/>
          </a:xfrm>
          <a:prstGeom prst="rect">
            <a:avLst/>
          </a:prstGeom>
        </p:spPr>
        <p:txBody>
          <a:bodyPr/>
          <a:lstStyle>
            <a:lvl1pPr algn="ctr">
              <a:defRPr sz="5200"/>
            </a:lvl1pPr>
          </a:lstStyle>
          <a:p>
            <a:r>
              <a:t>Title Text</a:t>
            </a:r>
          </a:p>
        </p:txBody>
      </p:sp>
      <p:sp>
        <p:nvSpPr>
          <p:cNvPr id="22" name="Shape 22"/>
          <p:cNvSpPr>
            <a:spLocks noGrp="1"/>
          </p:cNvSpPr>
          <p:nvPr>
            <p:ph type="sldNum" sz="quarter" idx="2"/>
          </p:nvPr>
        </p:nvSpPr>
        <p:spPr>
          <a:prstGeom prst="rect">
            <a:avLst/>
          </a:prstGeom>
        </p:spPr>
        <p:txBody>
          <a:bodyPr/>
          <a:lstStyle/>
          <a:p>
            <a:fld id="{86CB4B4D-7CA3-9044-876B-883B54F8677D}" type="slidenum">
              <a:t>‹N°›</a:t>
            </a:fld>
            <a:endParaRPr/>
          </a:p>
        </p:txBody>
      </p:sp>
      <p:sp>
        <p:nvSpPr>
          <p:cNvPr id="5" name="Shape 504"/>
          <p:cNvSpPr/>
          <p:nvPr userDrawn="1"/>
        </p:nvSpPr>
        <p:spPr>
          <a:xfrm>
            <a:off x="9017000" y="4479594"/>
            <a:ext cx="6350000" cy="7393473"/>
          </a:xfrm>
          <a:prstGeom prst="roundRect">
            <a:avLst>
              <a:gd name="adj" fmla="val 3000"/>
            </a:avLst>
          </a:prstGeom>
          <a:solidFill>
            <a:srgbClr val="222328"/>
          </a:solidFill>
          <a:ln w="12700">
            <a:miter lim="400000"/>
          </a:ln>
        </p:spPr>
        <p:txBody>
          <a:bodyPr lIns="50800" tIns="50800" rIns="50800" bIns="50800" anchor="ctr"/>
          <a:lstStyle/>
          <a:p>
            <a:pPr>
              <a:defRPr sz="3200" cap="none">
                <a:solidFill>
                  <a:srgbClr val="FFFFFF"/>
                </a:solidFill>
                <a:latin typeface="Helvetica Light"/>
                <a:ea typeface="Helvetica Light"/>
                <a:cs typeface="Helvetica Light"/>
                <a:sym typeface="Helvetica Light"/>
              </a:defRPr>
            </a:pPr>
            <a:endParaRPr/>
          </a:p>
        </p:txBody>
      </p:sp>
      <p:sp>
        <p:nvSpPr>
          <p:cNvPr id="3" name="Picture Placeholder 2"/>
          <p:cNvSpPr>
            <a:spLocks noGrp="1"/>
          </p:cNvSpPr>
          <p:nvPr>
            <p:ph type="pic" sz="quarter" idx="10"/>
          </p:nvPr>
        </p:nvSpPr>
        <p:spPr>
          <a:xfrm>
            <a:off x="8999036" y="4460489"/>
            <a:ext cx="6390268" cy="7434728"/>
          </a:xfrm>
          <a:prstGeom prst="roundRect">
            <a:avLst>
              <a:gd name="adj" fmla="val 3098"/>
            </a:avLst>
          </a:prstGeom>
          <a:noFill/>
        </p:spPr>
        <p:txBody>
          <a:bodyPr/>
          <a:lstStyle/>
          <a:p>
            <a:endParaRPr lang="en-US"/>
          </a:p>
        </p:txBody>
      </p:sp>
    </p:spTree>
    <p:extLst>
      <p:ext uri="{BB962C8B-B14F-4D97-AF65-F5344CB8AC3E}">
        <p14:creationId xmlns:p14="http://schemas.microsoft.com/office/powerpoint/2010/main" val="1369916276"/>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3" name="Rectangle 2"/>
          <p:cNvSpPr/>
          <p:nvPr userDrawn="1"/>
        </p:nvSpPr>
        <p:spPr>
          <a:xfrm>
            <a:off x="-1" y="0"/>
            <a:ext cx="24384001" cy="8896279"/>
          </a:xfrm>
          <a:prstGeom prst="rect">
            <a:avLst/>
          </a:prstGeom>
          <a:solidFill>
            <a:srgbClr val="22232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Picture Placeholder 6"/>
          <p:cNvSpPr>
            <a:spLocks noGrp="1"/>
          </p:cNvSpPr>
          <p:nvPr>
            <p:ph type="pic" sz="quarter" idx="10"/>
          </p:nvPr>
        </p:nvSpPr>
        <p:spPr>
          <a:xfrm>
            <a:off x="0" y="-1"/>
            <a:ext cx="24384000" cy="8910000"/>
          </a:xfrm>
          <a:noFill/>
          <a:effectLst/>
        </p:spPr>
        <p:txBody>
          <a:bodyPr/>
          <a:lstStyle/>
          <a:p>
            <a:endParaRPr lang="en-US"/>
          </a:p>
        </p:txBody>
      </p:sp>
    </p:spTree>
    <p:extLst>
      <p:ext uri="{BB962C8B-B14F-4D97-AF65-F5344CB8AC3E}">
        <p14:creationId xmlns:p14="http://schemas.microsoft.com/office/powerpoint/2010/main" val="207668991"/>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Basic (2)">
    <p:spTree>
      <p:nvGrpSpPr>
        <p:cNvPr id="1" name=""/>
        <p:cNvGrpSpPr/>
        <p:nvPr/>
      </p:nvGrpSpPr>
      <p:grpSpPr>
        <a:xfrm>
          <a:off x="0" y="0"/>
          <a:ext cx="0" cy="0"/>
          <a:chOff x="0" y="0"/>
          <a:chExt cx="0" cy="0"/>
        </a:xfrm>
      </p:grpSpPr>
      <p:sp>
        <p:nvSpPr>
          <p:cNvPr id="10" name="Oval 9"/>
          <p:cNvSpPr/>
          <p:nvPr userDrawn="1"/>
        </p:nvSpPr>
        <p:spPr>
          <a:xfrm>
            <a:off x="18606938" y="4892892"/>
            <a:ext cx="4262400" cy="4262400"/>
          </a:xfrm>
          <a:prstGeom prst="ellipse">
            <a:avLst/>
          </a:prstGeom>
          <a:solidFill>
            <a:srgbClr val="222327"/>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1" name="Picture Placeholder 3"/>
          <p:cNvSpPr>
            <a:spLocks noGrp="1"/>
          </p:cNvSpPr>
          <p:nvPr>
            <p:ph type="pic" sz="quarter" idx="11"/>
          </p:nvPr>
        </p:nvSpPr>
        <p:spPr>
          <a:xfrm>
            <a:off x="18579943" y="4877045"/>
            <a:ext cx="4298400" cy="4298400"/>
          </a:xfrm>
          <a:prstGeom prst="ellipse">
            <a:avLst/>
          </a:prstGeom>
        </p:spPr>
        <p:txBody>
          <a:bodyPr/>
          <a:lstStyle/>
          <a:p>
            <a:endParaRPr lang="en-US"/>
          </a:p>
        </p:txBody>
      </p:sp>
      <p:sp>
        <p:nvSpPr>
          <p:cNvPr id="20" name="Shape 20"/>
          <p:cNvSpPr>
            <a:spLocks noGrp="1"/>
          </p:cNvSpPr>
          <p:nvPr>
            <p:ph type="body" sz="quarter" idx="1" hasCustomPrompt="1"/>
          </p:nvPr>
        </p:nvSpPr>
        <p:spPr>
          <a:xfrm>
            <a:off x="7217004" y="2292462"/>
            <a:ext cx="9949992" cy="600967"/>
          </a:xfrm>
          <a:prstGeom prst="rect">
            <a:avLst/>
          </a:prstGeom>
        </p:spPr>
        <p:txBody>
          <a:bodyPr anchor="t">
            <a:noAutofit/>
          </a:bodyPr>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r>
              <a:t>Body Level One</a:t>
            </a:r>
          </a:p>
        </p:txBody>
      </p:sp>
      <p:sp>
        <p:nvSpPr>
          <p:cNvPr id="21" name="Shape 21"/>
          <p:cNvSpPr>
            <a:spLocks noGrp="1"/>
          </p:cNvSpPr>
          <p:nvPr>
            <p:ph type="title"/>
          </p:nvPr>
        </p:nvSpPr>
        <p:spPr>
          <a:xfrm>
            <a:off x="6146639" y="878940"/>
            <a:ext cx="12090723" cy="1385234"/>
          </a:xfrm>
          <a:prstGeom prst="rect">
            <a:avLst/>
          </a:prstGeom>
        </p:spPr>
        <p:txBody>
          <a:bodyPr/>
          <a:lstStyle>
            <a:lvl1pPr algn="ctr">
              <a:defRPr sz="5200"/>
            </a:lvl1pPr>
          </a:lstStyle>
          <a:p>
            <a:r>
              <a:t>Title Text</a:t>
            </a:r>
          </a:p>
        </p:txBody>
      </p:sp>
      <p:sp>
        <p:nvSpPr>
          <p:cNvPr id="22" name="Shape 22"/>
          <p:cNvSpPr>
            <a:spLocks noGrp="1"/>
          </p:cNvSpPr>
          <p:nvPr>
            <p:ph type="sldNum" sz="quarter" idx="2"/>
          </p:nvPr>
        </p:nvSpPr>
        <p:spPr>
          <a:prstGeom prst="rect">
            <a:avLst/>
          </a:prstGeom>
        </p:spPr>
        <p:txBody>
          <a:bodyPr/>
          <a:lstStyle/>
          <a:p>
            <a:fld id="{86CB4B4D-7CA3-9044-876B-883B54F8677D}" type="slidenum">
              <a:t>‹N°›</a:t>
            </a:fld>
            <a:endParaRPr/>
          </a:p>
        </p:txBody>
      </p:sp>
      <p:sp>
        <p:nvSpPr>
          <p:cNvPr id="2" name="Oval 1"/>
          <p:cNvSpPr/>
          <p:nvPr userDrawn="1"/>
        </p:nvSpPr>
        <p:spPr>
          <a:xfrm>
            <a:off x="15046804" y="4892892"/>
            <a:ext cx="4262400" cy="4262400"/>
          </a:xfrm>
          <a:prstGeom prst="ellipse">
            <a:avLst/>
          </a:prstGeom>
          <a:solidFill>
            <a:srgbClr val="222327"/>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Picture Placeholder 3"/>
          <p:cNvSpPr>
            <a:spLocks noGrp="1"/>
          </p:cNvSpPr>
          <p:nvPr>
            <p:ph type="pic" sz="quarter" idx="10"/>
          </p:nvPr>
        </p:nvSpPr>
        <p:spPr>
          <a:xfrm>
            <a:off x="15019809" y="4877045"/>
            <a:ext cx="4298400" cy="4298400"/>
          </a:xfrm>
          <a:prstGeom prst="ellipse">
            <a:avLst/>
          </a:prstGeom>
        </p:spPr>
        <p:txBody>
          <a:bodyPr/>
          <a:lstStyle/>
          <a:p>
            <a:endParaRPr lang="en-US"/>
          </a:p>
        </p:txBody>
      </p:sp>
    </p:spTree>
    <p:extLst>
      <p:ext uri="{BB962C8B-B14F-4D97-AF65-F5344CB8AC3E}">
        <p14:creationId xmlns:p14="http://schemas.microsoft.com/office/powerpoint/2010/main" val="289116621"/>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7" name="Shape 45"/>
          <p:cNvSpPr>
            <a:spLocks noGrp="1"/>
          </p:cNvSpPr>
          <p:nvPr>
            <p:ph type="sldNum" sz="quarter" idx="2"/>
          </p:nvPr>
        </p:nvSpPr>
        <p:spPr>
          <a:xfrm>
            <a:off x="11959031" y="13081000"/>
            <a:ext cx="453238" cy="469900"/>
          </a:xfrm>
          <a:prstGeom prst="rect">
            <a:avLst/>
          </a:prstGeom>
        </p:spPr>
        <p:txBody>
          <a:bodyPr/>
          <a:lstStyle/>
          <a:p>
            <a:fld id="{86CB4B4D-7CA3-9044-876B-883B54F8677D}" type="slidenum">
              <a:t>‹N°›</a:t>
            </a:fld>
            <a:endParaRPr/>
          </a:p>
        </p:txBody>
      </p:sp>
      <p:sp>
        <p:nvSpPr>
          <p:cNvPr id="12" name="Rounded Rectangle 11"/>
          <p:cNvSpPr/>
          <p:nvPr userDrawn="1"/>
        </p:nvSpPr>
        <p:spPr>
          <a:xfrm>
            <a:off x="1421875" y="1718624"/>
            <a:ext cx="3686400" cy="3466800"/>
          </a:xfrm>
          <a:prstGeom prst="roundRect">
            <a:avLst>
              <a:gd name="adj" fmla="val 7576"/>
            </a:avLst>
          </a:prstGeom>
          <a:solidFill>
            <a:srgbClr val="222327"/>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3" name="Picture Placeholder 3"/>
          <p:cNvSpPr>
            <a:spLocks noGrp="1"/>
          </p:cNvSpPr>
          <p:nvPr>
            <p:ph type="pic" sz="quarter" idx="10"/>
          </p:nvPr>
        </p:nvSpPr>
        <p:spPr>
          <a:xfrm>
            <a:off x="1409061" y="1707524"/>
            <a:ext cx="3718800" cy="3492000"/>
          </a:xfrm>
          <a:prstGeom prst="roundRect">
            <a:avLst>
              <a:gd name="adj" fmla="val 6790"/>
            </a:avLst>
          </a:prstGeom>
          <a:noFill/>
          <a:ln>
            <a:noFill/>
          </a:ln>
        </p:spPr>
        <p:txBody>
          <a:bodyPr/>
          <a:lstStyle/>
          <a:p>
            <a:endParaRPr lang="en-US"/>
          </a:p>
        </p:txBody>
      </p:sp>
      <p:sp>
        <p:nvSpPr>
          <p:cNvPr id="14" name="Rounded Rectangle 13"/>
          <p:cNvSpPr/>
          <p:nvPr userDrawn="1"/>
        </p:nvSpPr>
        <p:spPr>
          <a:xfrm>
            <a:off x="7255443" y="1729724"/>
            <a:ext cx="3686400" cy="3466800"/>
          </a:xfrm>
          <a:prstGeom prst="roundRect">
            <a:avLst>
              <a:gd name="adj" fmla="val 7576"/>
            </a:avLst>
          </a:prstGeom>
          <a:solidFill>
            <a:srgbClr val="222327"/>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5" name="Picture Placeholder 3"/>
          <p:cNvSpPr>
            <a:spLocks noGrp="1"/>
          </p:cNvSpPr>
          <p:nvPr>
            <p:ph type="pic" sz="quarter" idx="11"/>
          </p:nvPr>
        </p:nvSpPr>
        <p:spPr>
          <a:xfrm>
            <a:off x="7242629" y="1718624"/>
            <a:ext cx="3718800" cy="3492000"/>
          </a:xfrm>
          <a:prstGeom prst="roundRect">
            <a:avLst>
              <a:gd name="adj" fmla="val 6790"/>
            </a:avLst>
          </a:prstGeom>
          <a:noFill/>
          <a:ln>
            <a:noFill/>
          </a:ln>
        </p:spPr>
        <p:txBody>
          <a:bodyPr/>
          <a:lstStyle/>
          <a:p>
            <a:endParaRPr lang="en-US"/>
          </a:p>
        </p:txBody>
      </p:sp>
      <p:sp>
        <p:nvSpPr>
          <p:cNvPr id="16" name="Rounded Rectangle 15"/>
          <p:cNvSpPr/>
          <p:nvPr userDrawn="1"/>
        </p:nvSpPr>
        <p:spPr>
          <a:xfrm>
            <a:off x="13079708" y="1740824"/>
            <a:ext cx="3686400" cy="3466800"/>
          </a:xfrm>
          <a:prstGeom prst="roundRect">
            <a:avLst>
              <a:gd name="adj" fmla="val 7576"/>
            </a:avLst>
          </a:prstGeom>
          <a:solidFill>
            <a:srgbClr val="222327"/>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7" name="Picture Placeholder 3"/>
          <p:cNvSpPr>
            <a:spLocks noGrp="1"/>
          </p:cNvSpPr>
          <p:nvPr>
            <p:ph type="pic" sz="quarter" idx="12"/>
          </p:nvPr>
        </p:nvSpPr>
        <p:spPr>
          <a:xfrm>
            <a:off x="13066894" y="1729724"/>
            <a:ext cx="3718800" cy="3492000"/>
          </a:xfrm>
          <a:prstGeom prst="roundRect">
            <a:avLst>
              <a:gd name="adj" fmla="val 6790"/>
            </a:avLst>
          </a:prstGeom>
          <a:noFill/>
          <a:ln>
            <a:noFill/>
          </a:ln>
        </p:spPr>
        <p:txBody>
          <a:bodyPr/>
          <a:lstStyle/>
          <a:p>
            <a:endParaRPr lang="en-US"/>
          </a:p>
        </p:txBody>
      </p:sp>
      <p:sp>
        <p:nvSpPr>
          <p:cNvPr id="18" name="Rounded Rectangle 17"/>
          <p:cNvSpPr/>
          <p:nvPr userDrawn="1"/>
        </p:nvSpPr>
        <p:spPr>
          <a:xfrm>
            <a:off x="19175335" y="1751924"/>
            <a:ext cx="3686400" cy="3466800"/>
          </a:xfrm>
          <a:prstGeom prst="roundRect">
            <a:avLst>
              <a:gd name="adj" fmla="val 7576"/>
            </a:avLst>
          </a:prstGeom>
          <a:solidFill>
            <a:srgbClr val="222327"/>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9" name="Picture Placeholder 3"/>
          <p:cNvSpPr>
            <a:spLocks noGrp="1"/>
          </p:cNvSpPr>
          <p:nvPr>
            <p:ph type="pic" sz="quarter" idx="13"/>
          </p:nvPr>
        </p:nvSpPr>
        <p:spPr>
          <a:xfrm>
            <a:off x="19162521" y="1740824"/>
            <a:ext cx="3718800" cy="3492000"/>
          </a:xfrm>
          <a:prstGeom prst="roundRect">
            <a:avLst>
              <a:gd name="adj" fmla="val 6790"/>
            </a:avLst>
          </a:prstGeom>
          <a:noFill/>
          <a:ln>
            <a:noFill/>
          </a:ln>
        </p:spPr>
        <p:txBody>
          <a:bodyPr/>
          <a:lstStyle/>
          <a:p>
            <a:endParaRPr lang="en-US"/>
          </a:p>
        </p:txBody>
      </p:sp>
    </p:spTree>
    <p:extLst>
      <p:ext uri="{BB962C8B-B14F-4D97-AF65-F5344CB8AC3E}">
        <p14:creationId xmlns:p14="http://schemas.microsoft.com/office/powerpoint/2010/main" val="1605280530"/>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Basic (2) Dark">
    <p:bg>
      <p:bgPr>
        <a:solidFill>
          <a:srgbClr val="222328"/>
        </a:solidFill>
        <a:effectLst/>
      </p:bgPr>
    </p:bg>
    <p:spTree>
      <p:nvGrpSpPr>
        <p:cNvPr id="1" name=""/>
        <p:cNvGrpSpPr/>
        <p:nvPr/>
      </p:nvGrpSpPr>
      <p:grpSpPr>
        <a:xfrm>
          <a:off x="0" y="0"/>
          <a:ext cx="0" cy="0"/>
          <a:chOff x="0" y="0"/>
          <a:chExt cx="0" cy="0"/>
        </a:xfrm>
      </p:grpSpPr>
      <p:sp>
        <p:nvSpPr>
          <p:cNvPr id="29" name="Shape 29"/>
          <p:cNvSpPr>
            <a:spLocks noGrp="1"/>
          </p:cNvSpPr>
          <p:nvPr>
            <p:ph type="body" sz="quarter" idx="1" hasCustomPrompt="1"/>
          </p:nvPr>
        </p:nvSpPr>
        <p:spPr>
          <a:xfrm>
            <a:off x="7217004" y="2292462"/>
            <a:ext cx="9949992" cy="657215"/>
          </a:xfrm>
          <a:prstGeom prst="rect">
            <a:avLst/>
          </a:prstGeom>
        </p:spPr>
        <p:txBody>
          <a:bodyPr anchor="t">
            <a:noAutofit/>
          </a:bodyPr>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r>
              <a:t>Body Level One</a:t>
            </a:r>
          </a:p>
        </p:txBody>
      </p:sp>
      <p:sp>
        <p:nvSpPr>
          <p:cNvPr id="30" name="Shape 30"/>
          <p:cNvSpPr>
            <a:spLocks noGrp="1"/>
          </p:cNvSpPr>
          <p:nvPr>
            <p:ph type="title"/>
          </p:nvPr>
        </p:nvSpPr>
        <p:spPr>
          <a:xfrm>
            <a:off x="6146639" y="878940"/>
            <a:ext cx="12090723" cy="1589421"/>
          </a:xfrm>
          <a:prstGeom prst="rect">
            <a:avLst/>
          </a:prstGeom>
        </p:spPr>
        <p:txBody>
          <a:bodyPr/>
          <a:lstStyle>
            <a:lvl1pPr algn="ctr">
              <a:defRPr sz="5200">
                <a:solidFill>
                  <a:srgbClr val="FFFFFF"/>
                </a:solidFill>
              </a:defRPr>
            </a:lvl1p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‹N°›</a:t>
            </a:fld>
            <a:endParaRPr/>
          </a:p>
        </p:txBody>
      </p:sp>
      <p:sp>
        <p:nvSpPr>
          <p:cNvPr id="2" name="Rectangle 1"/>
          <p:cNvSpPr/>
          <p:nvPr userDrawn="1"/>
        </p:nvSpPr>
        <p:spPr>
          <a:xfrm>
            <a:off x="8624" y="3913497"/>
            <a:ext cx="8146687" cy="3810001"/>
          </a:xfrm>
          <a:prstGeom prst="rect">
            <a:avLst/>
          </a:prstGeom>
          <a:solidFill>
            <a:srgbClr val="303238"/>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Picture Placeholder 3"/>
          <p:cNvSpPr>
            <a:spLocks noGrp="1"/>
          </p:cNvSpPr>
          <p:nvPr>
            <p:ph type="pic" sz="quarter" idx="10"/>
          </p:nvPr>
        </p:nvSpPr>
        <p:spPr>
          <a:xfrm>
            <a:off x="8624" y="3912881"/>
            <a:ext cx="8146687" cy="3810000"/>
          </a:xfrm>
        </p:spPr>
        <p:txBody>
          <a:bodyPr/>
          <a:lstStyle/>
          <a:p>
            <a:endParaRPr lang="en-US"/>
          </a:p>
        </p:txBody>
      </p:sp>
      <p:sp>
        <p:nvSpPr>
          <p:cNvPr id="14" name="Rectangle 13"/>
          <p:cNvSpPr/>
          <p:nvPr userDrawn="1"/>
        </p:nvSpPr>
        <p:spPr>
          <a:xfrm>
            <a:off x="8159929" y="3913497"/>
            <a:ext cx="8149182" cy="3810001"/>
          </a:xfrm>
          <a:prstGeom prst="rect">
            <a:avLst/>
          </a:prstGeom>
          <a:solidFill>
            <a:srgbClr val="303238"/>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5" name="Picture Placeholder 3"/>
          <p:cNvSpPr>
            <a:spLocks noGrp="1"/>
          </p:cNvSpPr>
          <p:nvPr>
            <p:ph type="pic" sz="quarter" idx="11"/>
          </p:nvPr>
        </p:nvSpPr>
        <p:spPr>
          <a:xfrm>
            <a:off x="8155311" y="3912881"/>
            <a:ext cx="8142686" cy="3810000"/>
          </a:xfrm>
        </p:spPr>
        <p:txBody>
          <a:bodyPr/>
          <a:lstStyle/>
          <a:p>
            <a:endParaRPr lang="en-US"/>
          </a:p>
        </p:txBody>
      </p:sp>
      <p:sp>
        <p:nvSpPr>
          <p:cNvPr id="16" name="Rectangle 15"/>
          <p:cNvSpPr/>
          <p:nvPr userDrawn="1"/>
        </p:nvSpPr>
        <p:spPr>
          <a:xfrm>
            <a:off x="16309111" y="3912880"/>
            <a:ext cx="8127999" cy="3810001"/>
          </a:xfrm>
          <a:prstGeom prst="rect">
            <a:avLst/>
          </a:prstGeom>
          <a:solidFill>
            <a:srgbClr val="303238"/>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7" name="Picture Placeholder 3"/>
          <p:cNvSpPr>
            <a:spLocks noGrp="1"/>
          </p:cNvSpPr>
          <p:nvPr>
            <p:ph type="pic" sz="quarter" idx="12"/>
          </p:nvPr>
        </p:nvSpPr>
        <p:spPr>
          <a:xfrm>
            <a:off x="16309111" y="3912264"/>
            <a:ext cx="8139113" cy="3810000"/>
          </a:xfrm>
        </p:spPr>
        <p:txBody>
          <a:bodyPr/>
          <a:lstStyle/>
          <a:p>
            <a:endParaRPr lang="en-US"/>
          </a:p>
        </p:txBody>
      </p:sp>
    </p:spTree>
    <p:extLst>
      <p:ext uri="{BB962C8B-B14F-4D97-AF65-F5344CB8AC3E}">
        <p14:creationId xmlns:p14="http://schemas.microsoft.com/office/powerpoint/2010/main" val="2091666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2" name="Oval 1"/>
          <p:cNvSpPr/>
          <p:nvPr userDrawn="1"/>
        </p:nvSpPr>
        <p:spPr>
          <a:xfrm>
            <a:off x="6731650" y="1404737"/>
            <a:ext cx="10908000" cy="10908000"/>
          </a:xfrm>
          <a:prstGeom prst="ellipse">
            <a:avLst/>
          </a:prstGeom>
          <a:solidFill>
            <a:srgbClr val="303238"/>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5" name="Picture Placeholder 4"/>
          <p:cNvSpPr>
            <a:spLocks noGrp="1"/>
          </p:cNvSpPr>
          <p:nvPr>
            <p:ph type="pic" sz="quarter" idx="10"/>
          </p:nvPr>
        </p:nvSpPr>
        <p:spPr>
          <a:xfrm>
            <a:off x="6654800" y="1328738"/>
            <a:ext cx="11070000" cy="11070000"/>
          </a:xfrm>
          <a:prstGeom prst="ellipse">
            <a:avLst/>
          </a:prstGeom>
        </p:spPr>
        <p:txBody>
          <a:bodyPr/>
          <a:lstStyle/>
          <a:p>
            <a:endParaRPr lang="en-US"/>
          </a:p>
        </p:txBody>
      </p:sp>
      <p:sp>
        <p:nvSpPr>
          <p:cNvPr id="7" name="Shape 45"/>
          <p:cNvSpPr>
            <a:spLocks noGrp="1"/>
          </p:cNvSpPr>
          <p:nvPr>
            <p:ph type="sldNum" sz="quarter" idx="2"/>
          </p:nvPr>
        </p:nvSpPr>
        <p:spPr>
          <a:xfrm>
            <a:off x="11959031" y="13081000"/>
            <a:ext cx="453238" cy="469900"/>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65712196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Blank (Dark)">
    <p:bg>
      <p:bgPr>
        <a:solidFill>
          <a:srgbClr val="222328"/>
        </a:solidFill>
        <a:effectLst/>
      </p:bgPr>
    </p:bg>
    <p:spTree>
      <p:nvGrpSpPr>
        <p:cNvPr id="1" name=""/>
        <p:cNvGrpSpPr/>
        <p:nvPr/>
      </p:nvGrpSpPr>
      <p:grpSpPr>
        <a:xfrm>
          <a:off x="0" y="0"/>
          <a:ext cx="0" cy="0"/>
          <a:chOff x="0" y="0"/>
          <a:chExt cx="0" cy="0"/>
        </a:xfrm>
      </p:grpSpPr>
      <p:sp>
        <p:nvSpPr>
          <p:cNvPr id="4" name="Shape 754"/>
          <p:cNvSpPr/>
          <p:nvPr userDrawn="1"/>
        </p:nvSpPr>
        <p:spPr>
          <a:xfrm>
            <a:off x="-15177" y="8297"/>
            <a:ext cx="24414354" cy="9335011"/>
          </a:xfrm>
          <a:prstGeom prst="rect">
            <a:avLst/>
          </a:prstGeom>
          <a:solidFill>
            <a:srgbClr val="2A2C30"/>
          </a:solidFill>
          <a:ln w="12700">
            <a:miter lim="400000"/>
          </a:ln>
        </p:spPr>
        <p:txBody>
          <a:bodyPr lIns="50800" tIns="50800" rIns="50800" bIns="50800" anchor="ctr"/>
          <a:lstStyle/>
          <a:p>
            <a:pPr>
              <a:defRPr sz="3200" cap="none">
                <a:solidFill>
                  <a:srgbClr val="FFFFFF"/>
                </a:solidFill>
                <a:latin typeface="Helvetica Light"/>
                <a:ea typeface="Helvetica Light"/>
                <a:cs typeface="Helvetica Light"/>
                <a:sym typeface="Helvetica Light"/>
              </a:defRPr>
            </a:pPr>
            <a:endParaRPr/>
          </a:p>
        </p:txBody>
      </p:sp>
      <p:sp>
        <p:nvSpPr>
          <p:cNvPr id="38" name="Shape 38"/>
          <p:cNvSpPr>
            <a:spLocks noGrp="1"/>
          </p:cNvSpPr>
          <p:nvPr>
            <p:ph type="sldNum" sz="quarter" idx="2"/>
          </p:nvPr>
        </p:nvSpPr>
        <p:spPr>
          <a:prstGeom prst="rect">
            <a:avLst/>
          </a:prstGeom>
        </p:spPr>
        <p:txBody>
          <a:bodyPr/>
          <a:lstStyle/>
          <a:p>
            <a:fld id="{86CB4B4D-7CA3-9044-876B-883B54F8677D}" type="slidenum">
              <a:t>‹N°›</a:t>
            </a:fld>
            <a:endParaRPr/>
          </a:p>
        </p:txBody>
      </p:sp>
      <p:sp>
        <p:nvSpPr>
          <p:cNvPr id="9" name="Shape 756"/>
          <p:cNvSpPr/>
          <p:nvPr userDrawn="1"/>
        </p:nvSpPr>
        <p:spPr>
          <a:xfrm>
            <a:off x="8113400" y="9333186"/>
            <a:ext cx="8128001" cy="4406735"/>
          </a:xfrm>
          <a:prstGeom prst="rect">
            <a:avLst/>
          </a:prstGeom>
          <a:solidFill>
            <a:srgbClr val="303238"/>
          </a:solidFill>
          <a:ln w="12700">
            <a:miter lim="400000"/>
          </a:ln>
        </p:spPr>
        <p:txBody>
          <a:bodyPr lIns="50800" tIns="50800" rIns="50800" bIns="50800" anchor="ctr"/>
          <a:lstStyle/>
          <a:p>
            <a:pPr>
              <a:defRPr sz="3200" cap="none">
                <a:solidFill>
                  <a:srgbClr val="FFFFFF"/>
                </a:solidFill>
                <a:latin typeface="Helvetica Light"/>
                <a:ea typeface="Helvetica Light"/>
                <a:cs typeface="Helvetica Light"/>
                <a:sym typeface="Helvetica Light"/>
              </a:defRPr>
            </a:pPr>
            <a:endParaRPr/>
          </a:p>
        </p:txBody>
      </p:sp>
      <p:sp>
        <p:nvSpPr>
          <p:cNvPr id="10" name="Shape 757"/>
          <p:cNvSpPr/>
          <p:nvPr userDrawn="1"/>
        </p:nvSpPr>
        <p:spPr>
          <a:xfrm>
            <a:off x="0" y="9326836"/>
            <a:ext cx="8112197" cy="4406735"/>
          </a:xfrm>
          <a:prstGeom prst="rect">
            <a:avLst/>
          </a:prstGeom>
          <a:solidFill>
            <a:srgbClr val="27282D"/>
          </a:solidFill>
          <a:ln w="12700">
            <a:miter lim="400000"/>
          </a:ln>
        </p:spPr>
        <p:txBody>
          <a:bodyPr lIns="50800" tIns="50800" rIns="50800" bIns="50800" anchor="ctr"/>
          <a:lstStyle/>
          <a:p>
            <a:pPr>
              <a:defRPr sz="3200" cap="none">
                <a:solidFill>
                  <a:srgbClr val="FFFFFF"/>
                </a:solidFill>
                <a:latin typeface="Helvetica Light"/>
                <a:ea typeface="Helvetica Light"/>
                <a:cs typeface="Helvetica Light"/>
                <a:sym typeface="Helvetica Light"/>
              </a:defRPr>
            </a:pPr>
            <a:endParaRPr/>
          </a:p>
        </p:txBody>
      </p:sp>
      <p:sp>
        <p:nvSpPr>
          <p:cNvPr id="11" name="Shape 758"/>
          <p:cNvSpPr/>
          <p:nvPr userDrawn="1"/>
        </p:nvSpPr>
        <p:spPr>
          <a:xfrm>
            <a:off x="16253114" y="9333186"/>
            <a:ext cx="8128001" cy="4406735"/>
          </a:xfrm>
          <a:prstGeom prst="rect">
            <a:avLst/>
          </a:prstGeom>
          <a:solidFill>
            <a:srgbClr val="27282D"/>
          </a:solidFill>
          <a:ln w="12700">
            <a:miter lim="400000"/>
          </a:ln>
        </p:spPr>
        <p:txBody>
          <a:bodyPr lIns="50800" tIns="50800" rIns="50800" bIns="50800" anchor="ctr"/>
          <a:lstStyle/>
          <a:p>
            <a:pPr>
              <a:defRPr sz="3200" cap="none">
                <a:solidFill>
                  <a:srgbClr val="FFFFFF"/>
                </a:solidFill>
                <a:latin typeface="Helvetica Light"/>
                <a:ea typeface="Helvetica Light"/>
                <a:cs typeface="Helvetica Light"/>
                <a:sym typeface="Helvetica Light"/>
              </a:defRPr>
            </a:pPr>
            <a:endParaRPr/>
          </a:p>
        </p:txBody>
      </p:sp>
      <p:sp>
        <p:nvSpPr>
          <p:cNvPr id="7" name="Picture Placeholder 6"/>
          <p:cNvSpPr>
            <a:spLocks noGrp="1"/>
          </p:cNvSpPr>
          <p:nvPr>
            <p:ph type="pic" sz="quarter" idx="10"/>
          </p:nvPr>
        </p:nvSpPr>
        <p:spPr>
          <a:xfrm>
            <a:off x="-15875" y="0"/>
            <a:ext cx="24415750" cy="9344025"/>
          </a:xfrm>
          <a:noFill/>
          <a:ln>
            <a:noFill/>
          </a:ln>
        </p:spPr>
        <p:txBody>
          <a:bodyPr/>
          <a:lstStyle/>
          <a:p>
            <a:endParaRPr lang="en-US"/>
          </a:p>
        </p:txBody>
      </p:sp>
      <p:sp>
        <p:nvSpPr>
          <p:cNvPr id="12" name="Picture Placeholder 11"/>
          <p:cNvSpPr>
            <a:spLocks noGrp="1"/>
          </p:cNvSpPr>
          <p:nvPr>
            <p:ph type="pic" sz="quarter" idx="11"/>
          </p:nvPr>
        </p:nvSpPr>
        <p:spPr>
          <a:xfrm>
            <a:off x="-15875" y="9344025"/>
            <a:ext cx="8128000" cy="4389438"/>
          </a:xfrm>
          <a:noFill/>
        </p:spPr>
        <p:txBody>
          <a:bodyPr/>
          <a:lstStyle/>
          <a:p>
            <a:endParaRPr lang="en-US"/>
          </a:p>
        </p:txBody>
      </p:sp>
      <p:sp>
        <p:nvSpPr>
          <p:cNvPr id="14" name="Picture Placeholder 11"/>
          <p:cNvSpPr>
            <a:spLocks noGrp="1"/>
          </p:cNvSpPr>
          <p:nvPr>
            <p:ph type="pic" sz="quarter" idx="12"/>
          </p:nvPr>
        </p:nvSpPr>
        <p:spPr>
          <a:xfrm>
            <a:off x="8106354" y="9344025"/>
            <a:ext cx="8128000" cy="4389438"/>
          </a:xfrm>
          <a:noFill/>
        </p:spPr>
        <p:txBody>
          <a:bodyPr/>
          <a:lstStyle/>
          <a:p>
            <a:endParaRPr lang="en-US"/>
          </a:p>
        </p:txBody>
      </p:sp>
      <p:sp>
        <p:nvSpPr>
          <p:cNvPr id="15" name="Picture Placeholder 11"/>
          <p:cNvSpPr>
            <a:spLocks noGrp="1"/>
          </p:cNvSpPr>
          <p:nvPr>
            <p:ph type="pic" sz="quarter" idx="13"/>
          </p:nvPr>
        </p:nvSpPr>
        <p:spPr>
          <a:xfrm>
            <a:off x="16234354" y="9348124"/>
            <a:ext cx="8128000" cy="4385339"/>
          </a:xfrm>
          <a:noFill/>
        </p:spPr>
        <p:txBody>
          <a:bodyPr/>
          <a:lstStyle/>
          <a:p>
            <a:endParaRPr lang="en-US"/>
          </a:p>
        </p:txBody>
      </p:sp>
    </p:spTree>
    <p:extLst>
      <p:ext uri="{BB962C8B-B14F-4D97-AF65-F5344CB8AC3E}">
        <p14:creationId xmlns:p14="http://schemas.microsoft.com/office/powerpoint/2010/main" val="600522567"/>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Basic (2)">
    <p:spTree>
      <p:nvGrpSpPr>
        <p:cNvPr id="1" name=""/>
        <p:cNvGrpSpPr/>
        <p:nvPr/>
      </p:nvGrpSpPr>
      <p:grpSpPr>
        <a:xfrm>
          <a:off x="0" y="0"/>
          <a:ext cx="0" cy="0"/>
          <a:chOff x="0" y="0"/>
          <a:chExt cx="0" cy="0"/>
        </a:xfrm>
      </p:grpSpPr>
      <p:sp>
        <p:nvSpPr>
          <p:cNvPr id="20" name="Shape 20"/>
          <p:cNvSpPr>
            <a:spLocks noGrp="1"/>
          </p:cNvSpPr>
          <p:nvPr>
            <p:ph type="body" sz="quarter" idx="1" hasCustomPrompt="1"/>
          </p:nvPr>
        </p:nvSpPr>
        <p:spPr>
          <a:xfrm>
            <a:off x="7217004" y="2292462"/>
            <a:ext cx="9949992" cy="600967"/>
          </a:xfrm>
          <a:prstGeom prst="rect">
            <a:avLst/>
          </a:prstGeom>
        </p:spPr>
        <p:txBody>
          <a:bodyPr anchor="t">
            <a:noAutofit/>
          </a:bodyPr>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r>
              <a:t>Body Level One</a:t>
            </a:r>
          </a:p>
        </p:txBody>
      </p:sp>
      <p:sp>
        <p:nvSpPr>
          <p:cNvPr id="21" name="Shape 21"/>
          <p:cNvSpPr>
            <a:spLocks noGrp="1"/>
          </p:cNvSpPr>
          <p:nvPr>
            <p:ph type="title"/>
          </p:nvPr>
        </p:nvSpPr>
        <p:spPr>
          <a:xfrm>
            <a:off x="6146639" y="878940"/>
            <a:ext cx="12090723" cy="1385234"/>
          </a:xfrm>
          <a:prstGeom prst="rect">
            <a:avLst/>
          </a:prstGeom>
        </p:spPr>
        <p:txBody>
          <a:bodyPr/>
          <a:lstStyle>
            <a:lvl1pPr algn="ctr">
              <a:defRPr sz="5200"/>
            </a:lvl1pPr>
          </a:lstStyle>
          <a:p>
            <a:r>
              <a:t>Title Text</a:t>
            </a:r>
          </a:p>
        </p:txBody>
      </p:sp>
      <p:sp>
        <p:nvSpPr>
          <p:cNvPr id="22" name="Shape 22"/>
          <p:cNvSpPr>
            <a:spLocks noGrp="1"/>
          </p:cNvSpPr>
          <p:nvPr>
            <p:ph type="sldNum" sz="quarter" idx="2"/>
          </p:nvPr>
        </p:nvSpPr>
        <p:spPr>
          <a:prstGeom prst="rect">
            <a:avLst/>
          </a:prstGeom>
        </p:spPr>
        <p:txBody>
          <a:bodyPr/>
          <a:lstStyle/>
          <a:p>
            <a:fld id="{86CB4B4D-7CA3-9044-876B-883B54F8677D}" type="slidenum">
              <a:t>‹N°›</a:t>
            </a:fld>
            <a:endParaRPr/>
          </a:p>
        </p:txBody>
      </p:sp>
      <p:pic>
        <p:nvPicPr>
          <p:cNvPr id="9" name="Placeholder_small.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8916924" y="4413324"/>
            <a:ext cx="6477001" cy="4108848"/>
          </a:xfrm>
          <a:custGeom>
            <a:avLst/>
            <a:gdLst/>
            <a:ahLst/>
            <a:cxnLst>
              <a:cxn ang="0">
                <a:pos x="wd2" y="hd2"/>
              </a:cxn>
              <a:cxn ang="5400000">
                <a:pos x="wd2" y="hd2"/>
              </a:cxn>
              <a:cxn ang="10800000">
                <a:pos x="wd2" y="hd2"/>
              </a:cxn>
              <a:cxn ang="16200000">
                <a:pos x="wd2" y="hd2"/>
              </a:cxn>
            </a:cxnLst>
            <a:rect l="0" t="0" r="r" b="b"/>
            <a:pathLst>
              <a:path w="21600" h="21600" extrusionOk="0">
                <a:moveTo>
                  <a:pt x="1619" y="0"/>
                </a:moveTo>
                <a:cubicBezTo>
                  <a:pt x="1153" y="0"/>
                  <a:pt x="917" y="1"/>
                  <a:pt x="668" y="125"/>
                </a:cubicBezTo>
                <a:cubicBezTo>
                  <a:pt x="394" y="282"/>
                  <a:pt x="179" y="622"/>
                  <a:pt x="79" y="1054"/>
                </a:cubicBezTo>
                <a:cubicBezTo>
                  <a:pt x="0" y="1448"/>
                  <a:pt x="0" y="1820"/>
                  <a:pt x="0" y="2552"/>
                </a:cubicBezTo>
                <a:lnTo>
                  <a:pt x="0" y="19038"/>
                </a:lnTo>
                <a:cubicBezTo>
                  <a:pt x="0" y="19781"/>
                  <a:pt x="0" y="20152"/>
                  <a:pt x="79" y="20546"/>
                </a:cubicBezTo>
                <a:cubicBezTo>
                  <a:pt x="179" y="20978"/>
                  <a:pt x="394" y="21318"/>
                  <a:pt x="668" y="21475"/>
                </a:cubicBezTo>
                <a:cubicBezTo>
                  <a:pt x="919" y="21600"/>
                  <a:pt x="1155" y="21600"/>
                  <a:pt x="1619" y="21600"/>
                </a:cubicBezTo>
                <a:lnTo>
                  <a:pt x="19975" y="21600"/>
                </a:lnTo>
                <a:cubicBezTo>
                  <a:pt x="20446" y="21600"/>
                  <a:pt x="20681" y="21600"/>
                  <a:pt x="20932" y="21475"/>
                </a:cubicBezTo>
                <a:cubicBezTo>
                  <a:pt x="21206" y="21318"/>
                  <a:pt x="21421" y="20978"/>
                  <a:pt x="21521" y="20546"/>
                </a:cubicBezTo>
                <a:cubicBezTo>
                  <a:pt x="21600" y="20152"/>
                  <a:pt x="21600" y="19780"/>
                  <a:pt x="21600" y="19048"/>
                </a:cubicBezTo>
                <a:lnTo>
                  <a:pt x="21600" y="2562"/>
                </a:lnTo>
                <a:cubicBezTo>
                  <a:pt x="21600" y="1819"/>
                  <a:pt x="21600" y="1448"/>
                  <a:pt x="21521" y="1054"/>
                </a:cubicBezTo>
                <a:cubicBezTo>
                  <a:pt x="21421" y="622"/>
                  <a:pt x="21206" y="282"/>
                  <a:pt x="20932" y="125"/>
                </a:cubicBezTo>
                <a:cubicBezTo>
                  <a:pt x="20681" y="0"/>
                  <a:pt x="20445" y="0"/>
                  <a:pt x="19981" y="0"/>
                </a:cubicBezTo>
                <a:lnTo>
                  <a:pt x="1625" y="0"/>
                </a:lnTo>
                <a:lnTo>
                  <a:pt x="1619" y="0"/>
                </a:lnTo>
                <a:close/>
              </a:path>
            </a:pathLst>
          </a:custGeom>
          <a:ln w="12700">
            <a:miter lim="400000"/>
          </a:ln>
        </p:spPr>
      </p:pic>
      <p:sp>
        <p:nvSpPr>
          <p:cNvPr id="2" name="Rounded Rectangle 1"/>
          <p:cNvSpPr/>
          <p:nvPr userDrawn="1"/>
        </p:nvSpPr>
        <p:spPr>
          <a:xfrm>
            <a:off x="1421731" y="4413324"/>
            <a:ext cx="6477001" cy="4108819"/>
          </a:xfrm>
          <a:prstGeom prst="roundRect">
            <a:avLst>
              <a:gd name="adj" fmla="val 7394"/>
            </a:avLst>
          </a:prstGeom>
          <a:solidFill>
            <a:srgbClr val="222327"/>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Picture Placeholder 3"/>
          <p:cNvSpPr>
            <a:spLocks noGrp="1"/>
          </p:cNvSpPr>
          <p:nvPr>
            <p:ph type="pic" sz="quarter" idx="10"/>
          </p:nvPr>
        </p:nvSpPr>
        <p:spPr>
          <a:xfrm>
            <a:off x="1406216" y="4397066"/>
            <a:ext cx="6516000" cy="4140000"/>
          </a:xfrm>
          <a:prstGeom prst="roundRect">
            <a:avLst>
              <a:gd name="adj" fmla="val 6819"/>
            </a:avLst>
          </a:prstGeom>
          <a:noFill/>
        </p:spPr>
        <p:txBody>
          <a:bodyPr/>
          <a:lstStyle/>
          <a:p>
            <a:endParaRPr lang="en-US"/>
          </a:p>
        </p:txBody>
      </p:sp>
      <p:sp>
        <p:nvSpPr>
          <p:cNvPr id="14" name="Rounded Rectangle 13"/>
          <p:cNvSpPr/>
          <p:nvPr userDrawn="1"/>
        </p:nvSpPr>
        <p:spPr>
          <a:xfrm>
            <a:off x="8928998" y="4429582"/>
            <a:ext cx="6477001" cy="4108819"/>
          </a:xfrm>
          <a:prstGeom prst="roundRect">
            <a:avLst>
              <a:gd name="adj" fmla="val 7394"/>
            </a:avLst>
          </a:prstGeom>
          <a:solidFill>
            <a:srgbClr val="222327"/>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5" name="Picture Placeholder 3"/>
          <p:cNvSpPr>
            <a:spLocks noGrp="1"/>
          </p:cNvSpPr>
          <p:nvPr>
            <p:ph type="pic" sz="quarter" idx="11"/>
          </p:nvPr>
        </p:nvSpPr>
        <p:spPr>
          <a:xfrm>
            <a:off x="8913483" y="4413324"/>
            <a:ext cx="6516000" cy="4140000"/>
          </a:xfrm>
          <a:prstGeom prst="roundRect">
            <a:avLst>
              <a:gd name="adj" fmla="val 6819"/>
            </a:avLst>
          </a:prstGeom>
          <a:noFill/>
        </p:spPr>
        <p:txBody>
          <a:bodyPr/>
          <a:lstStyle/>
          <a:p>
            <a:endParaRPr lang="en-US"/>
          </a:p>
        </p:txBody>
      </p:sp>
      <p:sp>
        <p:nvSpPr>
          <p:cNvPr id="17" name="Rounded Rectangle 16"/>
          <p:cNvSpPr/>
          <p:nvPr userDrawn="1"/>
        </p:nvSpPr>
        <p:spPr>
          <a:xfrm>
            <a:off x="16467559" y="4413324"/>
            <a:ext cx="6477001" cy="4108819"/>
          </a:xfrm>
          <a:prstGeom prst="roundRect">
            <a:avLst>
              <a:gd name="adj" fmla="val 7394"/>
            </a:avLst>
          </a:prstGeom>
          <a:solidFill>
            <a:srgbClr val="222327"/>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8" name="Picture Placeholder 3"/>
          <p:cNvSpPr>
            <a:spLocks noGrp="1"/>
          </p:cNvSpPr>
          <p:nvPr>
            <p:ph type="pic" sz="quarter" idx="12"/>
          </p:nvPr>
        </p:nvSpPr>
        <p:spPr>
          <a:xfrm>
            <a:off x="16452044" y="4414276"/>
            <a:ext cx="6516000" cy="4140000"/>
          </a:xfrm>
          <a:prstGeom prst="roundRect">
            <a:avLst>
              <a:gd name="adj" fmla="val 6819"/>
            </a:avLst>
          </a:prstGeom>
          <a:noFill/>
        </p:spPr>
        <p:txBody>
          <a:bodyPr/>
          <a:lstStyle/>
          <a:p>
            <a:endParaRPr lang="en-US"/>
          </a:p>
        </p:txBody>
      </p:sp>
    </p:spTree>
    <p:extLst>
      <p:ext uri="{BB962C8B-B14F-4D97-AF65-F5344CB8AC3E}">
        <p14:creationId xmlns:p14="http://schemas.microsoft.com/office/powerpoint/2010/main" val="1684155048"/>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7" name="Shape 45"/>
          <p:cNvSpPr>
            <a:spLocks noGrp="1"/>
          </p:cNvSpPr>
          <p:nvPr>
            <p:ph type="sldNum" sz="quarter" idx="2"/>
          </p:nvPr>
        </p:nvSpPr>
        <p:spPr>
          <a:xfrm>
            <a:off x="11959031" y="13081000"/>
            <a:ext cx="453238" cy="469900"/>
          </a:xfrm>
          <a:prstGeom prst="rect">
            <a:avLst/>
          </a:prstGeom>
        </p:spPr>
        <p:txBody>
          <a:bodyPr/>
          <a:lstStyle/>
          <a:p>
            <a:fld id="{86CB4B4D-7CA3-9044-876B-883B54F8677D}" type="slidenum">
              <a:t>‹N°›</a:t>
            </a:fld>
            <a:endParaRPr/>
          </a:p>
        </p:txBody>
      </p:sp>
      <p:sp>
        <p:nvSpPr>
          <p:cNvPr id="10" name="Rounded Rectangle 9"/>
          <p:cNvSpPr/>
          <p:nvPr userDrawn="1"/>
        </p:nvSpPr>
        <p:spPr>
          <a:xfrm>
            <a:off x="1445146" y="7131923"/>
            <a:ext cx="6793200" cy="3556800"/>
          </a:xfrm>
          <a:prstGeom prst="roundRect">
            <a:avLst>
              <a:gd name="adj" fmla="val 7394"/>
            </a:avLst>
          </a:prstGeom>
          <a:solidFill>
            <a:srgbClr val="222327"/>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1" name="Picture Placeholder 3"/>
          <p:cNvSpPr>
            <a:spLocks noGrp="1"/>
          </p:cNvSpPr>
          <p:nvPr>
            <p:ph type="pic" sz="quarter" idx="10"/>
          </p:nvPr>
        </p:nvSpPr>
        <p:spPr>
          <a:xfrm>
            <a:off x="1420205" y="7106238"/>
            <a:ext cx="6836400" cy="3596400"/>
          </a:xfrm>
          <a:prstGeom prst="roundRect">
            <a:avLst>
              <a:gd name="adj" fmla="val 6819"/>
            </a:avLst>
          </a:prstGeom>
          <a:noFill/>
        </p:spPr>
        <p:txBody>
          <a:bodyPr/>
          <a:lstStyle/>
          <a:p>
            <a:endParaRPr lang="en-US"/>
          </a:p>
        </p:txBody>
      </p:sp>
      <p:sp>
        <p:nvSpPr>
          <p:cNvPr id="14" name="Rounded Rectangle 13"/>
          <p:cNvSpPr/>
          <p:nvPr userDrawn="1"/>
        </p:nvSpPr>
        <p:spPr>
          <a:xfrm>
            <a:off x="8761777" y="7131923"/>
            <a:ext cx="6793200" cy="3556800"/>
          </a:xfrm>
          <a:prstGeom prst="roundRect">
            <a:avLst>
              <a:gd name="adj" fmla="val 7394"/>
            </a:avLst>
          </a:prstGeom>
          <a:solidFill>
            <a:srgbClr val="222327"/>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5" name="Picture Placeholder 3"/>
          <p:cNvSpPr>
            <a:spLocks noGrp="1"/>
          </p:cNvSpPr>
          <p:nvPr>
            <p:ph type="pic" sz="quarter" idx="11"/>
          </p:nvPr>
        </p:nvSpPr>
        <p:spPr>
          <a:xfrm>
            <a:off x="8736836" y="7106238"/>
            <a:ext cx="6836400" cy="3596400"/>
          </a:xfrm>
          <a:prstGeom prst="roundRect">
            <a:avLst>
              <a:gd name="adj" fmla="val 6819"/>
            </a:avLst>
          </a:prstGeom>
          <a:noFill/>
        </p:spPr>
        <p:txBody>
          <a:bodyPr/>
          <a:lstStyle/>
          <a:p>
            <a:endParaRPr lang="en-US"/>
          </a:p>
        </p:txBody>
      </p:sp>
      <p:sp>
        <p:nvSpPr>
          <p:cNvPr id="16" name="Rounded Rectangle 15"/>
          <p:cNvSpPr/>
          <p:nvPr userDrawn="1"/>
        </p:nvSpPr>
        <p:spPr>
          <a:xfrm>
            <a:off x="16078407" y="7127955"/>
            <a:ext cx="6793200" cy="3556800"/>
          </a:xfrm>
          <a:prstGeom prst="roundRect">
            <a:avLst>
              <a:gd name="adj" fmla="val 7394"/>
            </a:avLst>
          </a:prstGeom>
          <a:solidFill>
            <a:srgbClr val="222327"/>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7" name="Picture Placeholder 3"/>
          <p:cNvSpPr>
            <a:spLocks noGrp="1"/>
          </p:cNvSpPr>
          <p:nvPr>
            <p:ph type="pic" sz="quarter" idx="12"/>
          </p:nvPr>
        </p:nvSpPr>
        <p:spPr>
          <a:xfrm>
            <a:off x="16053466" y="7102270"/>
            <a:ext cx="6836400" cy="3596400"/>
          </a:xfrm>
          <a:prstGeom prst="roundRect">
            <a:avLst>
              <a:gd name="adj" fmla="val 6819"/>
            </a:avLst>
          </a:prstGeom>
          <a:noFill/>
        </p:spPr>
        <p:txBody>
          <a:bodyPr/>
          <a:lstStyle/>
          <a:p>
            <a:endParaRPr lang="en-US"/>
          </a:p>
        </p:txBody>
      </p:sp>
      <p:sp>
        <p:nvSpPr>
          <p:cNvPr id="18" name="Shape 786"/>
          <p:cNvSpPr/>
          <p:nvPr userDrawn="1"/>
        </p:nvSpPr>
        <p:spPr>
          <a:xfrm>
            <a:off x="1421731" y="1371965"/>
            <a:ext cx="21438937" cy="5276289"/>
          </a:xfrm>
          <a:prstGeom prst="roundRect">
            <a:avLst>
              <a:gd name="adj" fmla="val 6017"/>
            </a:avLst>
          </a:prstGeom>
          <a:solidFill>
            <a:srgbClr val="222328"/>
          </a:solidFill>
          <a:ln w="12700">
            <a:miter lim="400000"/>
          </a:ln>
        </p:spPr>
        <p:txBody>
          <a:bodyPr lIns="50800" tIns="50800" rIns="50800" bIns="50800" anchor="ctr"/>
          <a:lstStyle/>
          <a:p>
            <a:pPr>
              <a:defRPr sz="3200" cap="none">
                <a:solidFill>
                  <a:srgbClr val="FFFFFF"/>
                </a:solidFill>
                <a:latin typeface="Helvetica Light"/>
                <a:ea typeface="Helvetica Light"/>
                <a:cs typeface="Helvetica Light"/>
                <a:sym typeface="Helvetica Light"/>
              </a:defRPr>
            </a:pPr>
            <a:endParaRPr/>
          </a:p>
        </p:txBody>
      </p:sp>
      <p:sp>
        <p:nvSpPr>
          <p:cNvPr id="19" name="Picture Placeholder 18"/>
          <p:cNvSpPr>
            <a:spLocks noGrp="1"/>
          </p:cNvSpPr>
          <p:nvPr>
            <p:ph type="pic" sz="quarter" idx="13"/>
          </p:nvPr>
        </p:nvSpPr>
        <p:spPr>
          <a:xfrm>
            <a:off x="1395054" y="1345842"/>
            <a:ext cx="21510000" cy="5328000"/>
          </a:xfrm>
          <a:prstGeom prst="roundRect">
            <a:avLst>
              <a:gd name="adj" fmla="val 5791"/>
            </a:avLst>
          </a:prstGeom>
          <a:noFill/>
          <a:ln>
            <a:noFill/>
          </a:ln>
        </p:spPr>
        <p:txBody>
          <a:bodyPr/>
          <a:lstStyle/>
          <a:p>
            <a:endParaRPr lang="en-US"/>
          </a:p>
        </p:txBody>
      </p:sp>
    </p:spTree>
    <p:extLst>
      <p:ext uri="{BB962C8B-B14F-4D97-AF65-F5344CB8AC3E}">
        <p14:creationId xmlns:p14="http://schemas.microsoft.com/office/powerpoint/2010/main" val="722624266"/>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Basic (2) Dark">
    <p:bg>
      <p:bgPr>
        <a:solidFill>
          <a:srgbClr val="222328"/>
        </a:solidFill>
        <a:effectLst/>
      </p:bgPr>
    </p:bg>
    <p:spTree>
      <p:nvGrpSpPr>
        <p:cNvPr id="1" name=""/>
        <p:cNvGrpSpPr/>
        <p:nvPr/>
      </p:nvGrpSpPr>
      <p:grpSpPr>
        <a:xfrm>
          <a:off x="0" y="0"/>
          <a:ext cx="0" cy="0"/>
          <a:chOff x="0" y="0"/>
          <a:chExt cx="0" cy="0"/>
        </a:xfrm>
      </p:grpSpPr>
      <p:sp>
        <p:nvSpPr>
          <p:cNvPr id="29" name="Shape 29"/>
          <p:cNvSpPr>
            <a:spLocks noGrp="1"/>
          </p:cNvSpPr>
          <p:nvPr>
            <p:ph type="body" sz="quarter" idx="1" hasCustomPrompt="1"/>
          </p:nvPr>
        </p:nvSpPr>
        <p:spPr>
          <a:xfrm>
            <a:off x="7217004" y="2292462"/>
            <a:ext cx="9949992" cy="661753"/>
          </a:xfrm>
          <a:prstGeom prst="rect">
            <a:avLst/>
          </a:prstGeom>
        </p:spPr>
        <p:txBody>
          <a:bodyPr anchor="t">
            <a:noAutofit/>
          </a:bodyPr>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r>
              <a:t>Body Level On</a:t>
            </a:r>
            <a:r>
              <a:rPr lang="en-US"/>
              <a:t>e</a:t>
            </a:r>
            <a:endParaRPr/>
          </a:p>
        </p:txBody>
      </p:sp>
      <p:sp>
        <p:nvSpPr>
          <p:cNvPr id="30" name="Shape 30"/>
          <p:cNvSpPr>
            <a:spLocks noGrp="1"/>
          </p:cNvSpPr>
          <p:nvPr>
            <p:ph type="title"/>
          </p:nvPr>
        </p:nvSpPr>
        <p:spPr>
          <a:xfrm>
            <a:off x="6146639" y="878940"/>
            <a:ext cx="12090723" cy="1589421"/>
          </a:xfrm>
          <a:prstGeom prst="rect">
            <a:avLst/>
          </a:prstGeom>
        </p:spPr>
        <p:txBody>
          <a:bodyPr/>
          <a:lstStyle>
            <a:lvl1pPr algn="ctr">
              <a:defRPr sz="5200">
                <a:solidFill>
                  <a:srgbClr val="FFFFFF"/>
                </a:solidFill>
              </a:defRPr>
            </a:lvl1p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‹N°›</a:t>
            </a:fld>
            <a:endParaRPr/>
          </a:p>
        </p:txBody>
      </p:sp>
      <p:sp>
        <p:nvSpPr>
          <p:cNvPr id="12" name="Oval 11"/>
          <p:cNvSpPr/>
          <p:nvPr userDrawn="1"/>
        </p:nvSpPr>
        <p:spPr>
          <a:xfrm>
            <a:off x="1869765" y="4493508"/>
            <a:ext cx="4161600" cy="4161600"/>
          </a:xfrm>
          <a:prstGeom prst="ellipse">
            <a:avLst/>
          </a:prstGeom>
          <a:solidFill>
            <a:srgbClr val="303238"/>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3" name="Picture Placeholder 4"/>
          <p:cNvSpPr>
            <a:spLocks noGrp="1"/>
          </p:cNvSpPr>
          <p:nvPr>
            <p:ph type="pic" sz="quarter" idx="10"/>
          </p:nvPr>
        </p:nvSpPr>
        <p:spPr>
          <a:xfrm>
            <a:off x="1841339" y="4470212"/>
            <a:ext cx="4212000" cy="4212000"/>
          </a:xfrm>
          <a:prstGeom prst="ellipse">
            <a:avLst/>
          </a:prstGeom>
        </p:spPr>
        <p:txBody>
          <a:bodyPr/>
          <a:lstStyle/>
          <a:p>
            <a:endParaRPr lang="en-US"/>
          </a:p>
        </p:txBody>
      </p:sp>
      <p:sp>
        <p:nvSpPr>
          <p:cNvPr id="16" name="Oval 15"/>
          <p:cNvSpPr/>
          <p:nvPr userDrawn="1"/>
        </p:nvSpPr>
        <p:spPr>
          <a:xfrm>
            <a:off x="9985680" y="4493508"/>
            <a:ext cx="4161600" cy="4161600"/>
          </a:xfrm>
          <a:prstGeom prst="ellipse">
            <a:avLst/>
          </a:prstGeom>
          <a:solidFill>
            <a:srgbClr val="303238"/>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7" name="Picture Placeholder 4"/>
          <p:cNvSpPr>
            <a:spLocks noGrp="1"/>
          </p:cNvSpPr>
          <p:nvPr>
            <p:ph type="pic" sz="quarter" idx="11"/>
          </p:nvPr>
        </p:nvSpPr>
        <p:spPr>
          <a:xfrm>
            <a:off x="9957254" y="4470212"/>
            <a:ext cx="4212000" cy="4212000"/>
          </a:xfrm>
          <a:prstGeom prst="ellipse">
            <a:avLst/>
          </a:prstGeom>
        </p:spPr>
        <p:txBody>
          <a:bodyPr/>
          <a:lstStyle/>
          <a:p>
            <a:endParaRPr lang="en-US"/>
          </a:p>
        </p:txBody>
      </p:sp>
      <p:sp>
        <p:nvSpPr>
          <p:cNvPr id="18" name="Oval 17"/>
          <p:cNvSpPr/>
          <p:nvPr userDrawn="1"/>
        </p:nvSpPr>
        <p:spPr>
          <a:xfrm>
            <a:off x="18054287" y="4493508"/>
            <a:ext cx="4161600" cy="4161600"/>
          </a:xfrm>
          <a:prstGeom prst="ellipse">
            <a:avLst/>
          </a:prstGeom>
          <a:solidFill>
            <a:srgbClr val="303238"/>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9" name="Picture Placeholder 4"/>
          <p:cNvSpPr>
            <a:spLocks noGrp="1"/>
          </p:cNvSpPr>
          <p:nvPr>
            <p:ph type="pic" sz="quarter" idx="12"/>
          </p:nvPr>
        </p:nvSpPr>
        <p:spPr>
          <a:xfrm>
            <a:off x="18025861" y="4470212"/>
            <a:ext cx="4212000" cy="4212000"/>
          </a:xfrm>
          <a:prstGeom prst="ellipse">
            <a:avLst/>
          </a:prstGeom>
        </p:spPr>
        <p:txBody>
          <a:bodyPr/>
          <a:lstStyle/>
          <a:p>
            <a:endParaRPr lang="en-US"/>
          </a:p>
        </p:txBody>
      </p:sp>
    </p:spTree>
    <p:extLst>
      <p:ext uri="{BB962C8B-B14F-4D97-AF65-F5344CB8AC3E}">
        <p14:creationId xmlns:p14="http://schemas.microsoft.com/office/powerpoint/2010/main" val="39090110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Dark)">
    <p:bg>
      <p:bgPr>
        <a:solidFill>
          <a:srgbClr val="222328"/>
        </a:solidFill>
        <a:effectLst/>
      </p:bgPr>
    </p:bg>
    <p:spTree>
      <p:nvGrpSpPr>
        <p:cNvPr id="1" name=""/>
        <p:cNvGrpSpPr/>
        <p:nvPr/>
      </p:nvGrpSpPr>
      <p:grpSpPr>
        <a:xfrm>
          <a:off x="0" y="0"/>
          <a:ext cx="0" cy="0"/>
          <a:chOff x="0" y="0"/>
          <a:chExt cx="0" cy="0"/>
        </a:xfrm>
      </p:grpSpPr>
      <p:sp>
        <p:nvSpPr>
          <p:cNvPr id="38" name="Shape 38"/>
          <p:cNvSpPr>
            <a:spLocks noGrp="1"/>
          </p:cNvSpPr>
          <p:nvPr>
            <p:ph type="sldNum" sz="quarter" idx="2"/>
          </p:nvPr>
        </p:nvSpPr>
        <p:spPr>
          <a:prstGeom prst="rect">
            <a:avLst/>
          </a:prstGeom>
        </p:spPr>
        <p:txBody>
          <a:bodyPr/>
          <a:lstStyle/>
          <a:p>
            <a:fld id="{86CB4B4D-7CA3-9044-876B-883B54F8677D}" type="slidenum">
              <a:t>‹N°›</a:t>
            </a:fld>
            <a:endParaRPr/>
          </a:p>
        </p:txBody>
      </p:sp>
      <p:sp>
        <p:nvSpPr>
          <p:cNvPr id="4" name="Shape 88"/>
          <p:cNvSpPr/>
          <p:nvPr userDrawn="1"/>
        </p:nvSpPr>
        <p:spPr>
          <a:xfrm>
            <a:off x="17483149" y="-1638358"/>
            <a:ext cx="16992717" cy="1699271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1C1D21"/>
          </a:solidFill>
          <a:ln w="12700">
            <a:miter lim="400000"/>
          </a:ln>
        </p:spPr>
        <p:txBody>
          <a:bodyPr lIns="50800" tIns="50800" rIns="50800" bIns="50800" anchor="ctr"/>
          <a:lstStyle/>
          <a:p>
            <a:pPr>
              <a:defRPr sz="3200" cap="none">
                <a:solidFill>
                  <a:srgbClr val="FFFFFF"/>
                </a:solidFill>
                <a:latin typeface="Helvetica Light"/>
                <a:ea typeface="Helvetica Light"/>
                <a:cs typeface="Helvetica Light"/>
                <a:sym typeface="Helvetica Light"/>
              </a:defRPr>
            </a:pPr>
            <a:endParaRPr/>
          </a:p>
        </p:txBody>
      </p:sp>
      <p:sp>
        <p:nvSpPr>
          <p:cNvPr id="5" name="Shape 89"/>
          <p:cNvSpPr/>
          <p:nvPr userDrawn="1"/>
        </p:nvSpPr>
        <p:spPr>
          <a:xfrm>
            <a:off x="8732594" y="-10379894"/>
            <a:ext cx="16992717" cy="1699271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1C1D21"/>
          </a:solidFill>
          <a:ln w="12700">
            <a:miter lim="400000"/>
          </a:ln>
        </p:spPr>
        <p:txBody>
          <a:bodyPr lIns="50800" tIns="50800" rIns="50800" bIns="50800" anchor="ctr"/>
          <a:lstStyle/>
          <a:p>
            <a:pPr>
              <a:defRPr sz="3200" cap="none">
                <a:solidFill>
                  <a:srgbClr val="FFFFFF"/>
                </a:solidFill>
                <a:latin typeface="Helvetica Light"/>
                <a:ea typeface="Helvetica Light"/>
                <a:cs typeface="Helvetica Light"/>
                <a:sym typeface="Helvetica Light"/>
              </a:defRPr>
            </a:pPr>
            <a:endParaRPr/>
          </a:p>
        </p:txBody>
      </p:sp>
      <p:sp>
        <p:nvSpPr>
          <p:cNvPr id="6" name="Shape 90"/>
          <p:cNvSpPr/>
          <p:nvPr userDrawn="1"/>
        </p:nvSpPr>
        <p:spPr>
          <a:xfrm>
            <a:off x="8735769" y="7107869"/>
            <a:ext cx="16992717" cy="1699271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1C1D21"/>
          </a:solidFill>
          <a:ln w="12700">
            <a:miter lim="400000"/>
          </a:ln>
        </p:spPr>
        <p:txBody>
          <a:bodyPr lIns="50800" tIns="50800" rIns="50800" bIns="50800" anchor="ctr"/>
          <a:lstStyle/>
          <a:p>
            <a:pPr>
              <a:defRPr sz="3200" cap="none">
                <a:solidFill>
                  <a:srgbClr val="FFFFFF"/>
                </a:solidFill>
                <a:latin typeface="Helvetica Light"/>
                <a:ea typeface="Helvetica Light"/>
                <a:cs typeface="Helvetica Light"/>
                <a:sym typeface="Helvetica Light"/>
              </a:defRPr>
            </a:pPr>
            <a:endParaRPr/>
          </a:p>
        </p:txBody>
      </p:sp>
      <p:sp>
        <p:nvSpPr>
          <p:cNvPr id="3" name="Picture Placeholder 2"/>
          <p:cNvSpPr>
            <a:spLocks noGrp="1"/>
          </p:cNvSpPr>
          <p:nvPr>
            <p:ph type="pic" sz="quarter" idx="13"/>
          </p:nvPr>
        </p:nvSpPr>
        <p:spPr>
          <a:xfrm>
            <a:off x="8734239" y="-10383443"/>
            <a:ext cx="16988704" cy="17003286"/>
          </a:xfrm>
          <a:custGeom>
            <a:avLst/>
            <a:gdLst>
              <a:gd name="connsiteX0" fmla="*/ 0 w 10140950"/>
              <a:gd name="connsiteY0" fmla="*/ 0 h 9434513"/>
              <a:gd name="connsiteX1" fmla="*/ 10140950 w 10140950"/>
              <a:gd name="connsiteY1" fmla="*/ 0 h 9434513"/>
              <a:gd name="connsiteX2" fmla="*/ 10140950 w 10140950"/>
              <a:gd name="connsiteY2" fmla="*/ 9434513 h 9434513"/>
              <a:gd name="connsiteX3" fmla="*/ 0 w 10140950"/>
              <a:gd name="connsiteY3" fmla="*/ 9434513 h 9434513"/>
              <a:gd name="connsiteX4" fmla="*/ 0 w 10140950"/>
              <a:gd name="connsiteY4" fmla="*/ 0 h 9434513"/>
              <a:gd name="connsiteX0" fmla="*/ 3505200 w 13646150"/>
              <a:gd name="connsiteY0" fmla="*/ 0 h 9434513"/>
              <a:gd name="connsiteX1" fmla="*/ 13646150 w 13646150"/>
              <a:gd name="connsiteY1" fmla="*/ 0 h 9434513"/>
              <a:gd name="connsiteX2" fmla="*/ 13646150 w 13646150"/>
              <a:gd name="connsiteY2" fmla="*/ 9434513 h 9434513"/>
              <a:gd name="connsiteX3" fmla="*/ 0 w 13646150"/>
              <a:gd name="connsiteY3" fmla="*/ 8482013 h 9434513"/>
              <a:gd name="connsiteX4" fmla="*/ 3505200 w 13646150"/>
              <a:gd name="connsiteY4" fmla="*/ 0 h 9434513"/>
              <a:gd name="connsiteX0" fmla="*/ 3474464 w 13615414"/>
              <a:gd name="connsiteY0" fmla="*/ 0 h 9434513"/>
              <a:gd name="connsiteX1" fmla="*/ 13615414 w 13615414"/>
              <a:gd name="connsiteY1" fmla="*/ 0 h 9434513"/>
              <a:gd name="connsiteX2" fmla="*/ 13615414 w 13615414"/>
              <a:gd name="connsiteY2" fmla="*/ 9434513 h 9434513"/>
              <a:gd name="connsiteX3" fmla="*/ 0 w 13615414"/>
              <a:gd name="connsiteY3" fmla="*/ 8482013 h 9434513"/>
              <a:gd name="connsiteX4" fmla="*/ 3474464 w 13615414"/>
              <a:gd name="connsiteY4" fmla="*/ 0 h 9434513"/>
              <a:gd name="connsiteX0" fmla="*/ 8522874 w 13615414"/>
              <a:gd name="connsiteY0" fmla="*/ 0 h 9457565"/>
              <a:gd name="connsiteX1" fmla="*/ 13615414 w 13615414"/>
              <a:gd name="connsiteY1" fmla="*/ 23052 h 9457565"/>
              <a:gd name="connsiteX2" fmla="*/ 13615414 w 13615414"/>
              <a:gd name="connsiteY2" fmla="*/ 9457565 h 9457565"/>
              <a:gd name="connsiteX3" fmla="*/ 0 w 13615414"/>
              <a:gd name="connsiteY3" fmla="*/ 8505065 h 9457565"/>
              <a:gd name="connsiteX4" fmla="*/ 8522874 w 13615414"/>
              <a:gd name="connsiteY4" fmla="*/ 0 h 9457565"/>
              <a:gd name="connsiteX0" fmla="*/ 8499822 w 13592362"/>
              <a:gd name="connsiteY0" fmla="*/ 0 h 9457565"/>
              <a:gd name="connsiteX1" fmla="*/ 13592362 w 13592362"/>
              <a:gd name="connsiteY1" fmla="*/ 23052 h 9457565"/>
              <a:gd name="connsiteX2" fmla="*/ 13592362 w 13592362"/>
              <a:gd name="connsiteY2" fmla="*/ 9457565 h 9457565"/>
              <a:gd name="connsiteX3" fmla="*/ 0 w 13592362"/>
              <a:gd name="connsiteY3" fmla="*/ 8497381 h 9457565"/>
              <a:gd name="connsiteX4" fmla="*/ 8499822 w 13592362"/>
              <a:gd name="connsiteY4" fmla="*/ 0 h 9457565"/>
              <a:gd name="connsiteX0" fmla="*/ 8499822 w 13592362"/>
              <a:gd name="connsiteY0" fmla="*/ 0 h 10848375"/>
              <a:gd name="connsiteX1" fmla="*/ 13592362 w 13592362"/>
              <a:gd name="connsiteY1" fmla="*/ 23052 h 10848375"/>
              <a:gd name="connsiteX2" fmla="*/ 12401337 w 13592362"/>
              <a:gd name="connsiteY2" fmla="*/ 10848375 h 10848375"/>
              <a:gd name="connsiteX3" fmla="*/ 0 w 13592362"/>
              <a:gd name="connsiteY3" fmla="*/ 8497381 h 10848375"/>
              <a:gd name="connsiteX4" fmla="*/ 8499822 w 13592362"/>
              <a:gd name="connsiteY4" fmla="*/ 0 h 10848375"/>
              <a:gd name="connsiteX0" fmla="*/ 8499822 w 13592362"/>
              <a:gd name="connsiteY0" fmla="*/ 0 h 13491683"/>
              <a:gd name="connsiteX1" fmla="*/ 13592362 w 13592362"/>
              <a:gd name="connsiteY1" fmla="*/ 23052 h 13491683"/>
              <a:gd name="connsiteX2" fmla="*/ 11148840 w 13592362"/>
              <a:gd name="connsiteY2" fmla="*/ 13491683 h 13491683"/>
              <a:gd name="connsiteX3" fmla="*/ 0 w 13592362"/>
              <a:gd name="connsiteY3" fmla="*/ 8497381 h 13491683"/>
              <a:gd name="connsiteX4" fmla="*/ 8499822 w 13592362"/>
              <a:gd name="connsiteY4" fmla="*/ 0 h 13491683"/>
              <a:gd name="connsiteX0" fmla="*/ 8499822 w 13592362"/>
              <a:gd name="connsiteY0" fmla="*/ 0 h 16450036"/>
              <a:gd name="connsiteX1" fmla="*/ 13592362 w 13592362"/>
              <a:gd name="connsiteY1" fmla="*/ 23052 h 16450036"/>
              <a:gd name="connsiteX2" fmla="*/ 8605425 w 13592362"/>
              <a:gd name="connsiteY2" fmla="*/ 16450036 h 16450036"/>
              <a:gd name="connsiteX3" fmla="*/ 0 w 13592362"/>
              <a:gd name="connsiteY3" fmla="*/ 8497381 h 16450036"/>
              <a:gd name="connsiteX4" fmla="*/ 8499822 w 13592362"/>
              <a:gd name="connsiteY4" fmla="*/ 0 h 16450036"/>
              <a:gd name="connsiteX0" fmla="*/ 8499822 w 13592362"/>
              <a:gd name="connsiteY0" fmla="*/ 0 h 17003286"/>
              <a:gd name="connsiteX1" fmla="*/ 13592362 w 13592362"/>
              <a:gd name="connsiteY1" fmla="*/ 23052 h 17003286"/>
              <a:gd name="connsiteX2" fmla="*/ 8505532 w 13592362"/>
              <a:gd name="connsiteY2" fmla="*/ 17003286 h 17003286"/>
              <a:gd name="connsiteX3" fmla="*/ 0 w 13592362"/>
              <a:gd name="connsiteY3" fmla="*/ 8497381 h 17003286"/>
              <a:gd name="connsiteX4" fmla="*/ 8499822 w 13592362"/>
              <a:gd name="connsiteY4" fmla="*/ 0 h 17003286"/>
              <a:gd name="connsiteX0" fmla="*/ 8499822 w 13907407"/>
              <a:gd name="connsiteY0" fmla="*/ 0 h 17003286"/>
              <a:gd name="connsiteX1" fmla="*/ 13907407 w 13907407"/>
              <a:gd name="connsiteY1" fmla="*/ 4233902 h 17003286"/>
              <a:gd name="connsiteX2" fmla="*/ 8505532 w 13907407"/>
              <a:gd name="connsiteY2" fmla="*/ 17003286 h 17003286"/>
              <a:gd name="connsiteX3" fmla="*/ 0 w 13907407"/>
              <a:gd name="connsiteY3" fmla="*/ 8497381 h 17003286"/>
              <a:gd name="connsiteX4" fmla="*/ 8499822 w 13907407"/>
              <a:gd name="connsiteY4" fmla="*/ 0 h 17003286"/>
              <a:gd name="connsiteX0" fmla="*/ 8499822 w 16051252"/>
              <a:gd name="connsiteY0" fmla="*/ 0 h 17003286"/>
              <a:gd name="connsiteX1" fmla="*/ 16051252 w 16051252"/>
              <a:gd name="connsiteY1" fmla="*/ 8045183 h 17003286"/>
              <a:gd name="connsiteX2" fmla="*/ 8505532 w 16051252"/>
              <a:gd name="connsiteY2" fmla="*/ 17003286 h 17003286"/>
              <a:gd name="connsiteX3" fmla="*/ 0 w 16051252"/>
              <a:gd name="connsiteY3" fmla="*/ 8497381 h 17003286"/>
              <a:gd name="connsiteX4" fmla="*/ 8499822 w 16051252"/>
              <a:gd name="connsiteY4" fmla="*/ 0 h 17003286"/>
              <a:gd name="connsiteX0" fmla="*/ 8499822 w 16988704"/>
              <a:gd name="connsiteY0" fmla="*/ 0 h 17003286"/>
              <a:gd name="connsiteX1" fmla="*/ 16988704 w 16988704"/>
              <a:gd name="connsiteY1" fmla="*/ 8498541 h 17003286"/>
              <a:gd name="connsiteX2" fmla="*/ 8505532 w 16988704"/>
              <a:gd name="connsiteY2" fmla="*/ 17003286 h 17003286"/>
              <a:gd name="connsiteX3" fmla="*/ 0 w 16988704"/>
              <a:gd name="connsiteY3" fmla="*/ 8497381 h 17003286"/>
              <a:gd name="connsiteX4" fmla="*/ 8499822 w 16988704"/>
              <a:gd name="connsiteY4" fmla="*/ 0 h 17003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88704" h="17003286">
                <a:moveTo>
                  <a:pt x="8499822" y="0"/>
                </a:moveTo>
                <a:lnTo>
                  <a:pt x="16988704" y="8498541"/>
                </a:lnTo>
                <a:lnTo>
                  <a:pt x="8505532" y="17003286"/>
                </a:lnTo>
                <a:lnTo>
                  <a:pt x="0" y="8497381"/>
                </a:lnTo>
                <a:lnTo>
                  <a:pt x="8499822" y="0"/>
                </a:lnTo>
                <a:close/>
              </a:path>
            </a:pathLst>
          </a:custGeom>
          <a:ln w="12700">
            <a:miter lim="400000"/>
          </a:ln>
          <a:extLst>
            <a:ext uri="{C572A759-6A51-4108-AA02-DFA0A04FC94B}">
              <ma14:wrappingTextBoxFlag xmlns="" xmlns:ma14="http://schemas.microsoft.com/office/mac/drawingml/2011/main" val="1"/>
            </a:ext>
          </a:extLst>
        </p:spPr>
        <p:txBody>
          <a:bodyPr/>
          <a:lstStyle/>
          <a:p>
            <a:endParaRPr lang="en-US"/>
          </a:p>
        </p:txBody>
      </p:sp>
      <p:sp>
        <p:nvSpPr>
          <p:cNvPr id="11" name="Picture Placeholder 2"/>
          <p:cNvSpPr>
            <a:spLocks noGrp="1"/>
          </p:cNvSpPr>
          <p:nvPr>
            <p:ph type="pic" sz="quarter" idx="14"/>
          </p:nvPr>
        </p:nvSpPr>
        <p:spPr>
          <a:xfrm>
            <a:off x="8732594" y="7114890"/>
            <a:ext cx="16988704" cy="17003286"/>
          </a:xfrm>
          <a:custGeom>
            <a:avLst/>
            <a:gdLst>
              <a:gd name="connsiteX0" fmla="*/ 0 w 10140950"/>
              <a:gd name="connsiteY0" fmla="*/ 0 h 9434513"/>
              <a:gd name="connsiteX1" fmla="*/ 10140950 w 10140950"/>
              <a:gd name="connsiteY1" fmla="*/ 0 h 9434513"/>
              <a:gd name="connsiteX2" fmla="*/ 10140950 w 10140950"/>
              <a:gd name="connsiteY2" fmla="*/ 9434513 h 9434513"/>
              <a:gd name="connsiteX3" fmla="*/ 0 w 10140950"/>
              <a:gd name="connsiteY3" fmla="*/ 9434513 h 9434513"/>
              <a:gd name="connsiteX4" fmla="*/ 0 w 10140950"/>
              <a:gd name="connsiteY4" fmla="*/ 0 h 9434513"/>
              <a:gd name="connsiteX0" fmla="*/ 3505200 w 13646150"/>
              <a:gd name="connsiteY0" fmla="*/ 0 h 9434513"/>
              <a:gd name="connsiteX1" fmla="*/ 13646150 w 13646150"/>
              <a:gd name="connsiteY1" fmla="*/ 0 h 9434513"/>
              <a:gd name="connsiteX2" fmla="*/ 13646150 w 13646150"/>
              <a:gd name="connsiteY2" fmla="*/ 9434513 h 9434513"/>
              <a:gd name="connsiteX3" fmla="*/ 0 w 13646150"/>
              <a:gd name="connsiteY3" fmla="*/ 8482013 h 9434513"/>
              <a:gd name="connsiteX4" fmla="*/ 3505200 w 13646150"/>
              <a:gd name="connsiteY4" fmla="*/ 0 h 9434513"/>
              <a:gd name="connsiteX0" fmla="*/ 3474464 w 13615414"/>
              <a:gd name="connsiteY0" fmla="*/ 0 h 9434513"/>
              <a:gd name="connsiteX1" fmla="*/ 13615414 w 13615414"/>
              <a:gd name="connsiteY1" fmla="*/ 0 h 9434513"/>
              <a:gd name="connsiteX2" fmla="*/ 13615414 w 13615414"/>
              <a:gd name="connsiteY2" fmla="*/ 9434513 h 9434513"/>
              <a:gd name="connsiteX3" fmla="*/ 0 w 13615414"/>
              <a:gd name="connsiteY3" fmla="*/ 8482013 h 9434513"/>
              <a:gd name="connsiteX4" fmla="*/ 3474464 w 13615414"/>
              <a:gd name="connsiteY4" fmla="*/ 0 h 9434513"/>
              <a:gd name="connsiteX0" fmla="*/ 8522874 w 13615414"/>
              <a:gd name="connsiteY0" fmla="*/ 0 h 9457565"/>
              <a:gd name="connsiteX1" fmla="*/ 13615414 w 13615414"/>
              <a:gd name="connsiteY1" fmla="*/ 23052 h 9457565"/>
              <a:gd name="connsiteX2" fmla="*/ 13615414 w 13615414"/>
              <a:gd name="connsiteY2" fmla="*/ 9457565 h 9457565"/>
              <a:gd name="connsiteX3" fmla="*/ 0 w 13615414"/>
              <a:gd name="connsiteY3" fmla="*/ 8505065 h 9457565"/>
              <a:gd name="connsiteX4" fmla="*/ 8522874 w 13615414"/>
              <a:gd name="connsiteY4" fmla="*/ 0 h 9457565"/>
              <a:gd name="connsiteX0" fmla="*/ 8499822 w 13592362"/>
              <a:gd name="connsiteY0" fmla="*/ 0 h 9457565"/>
              <a:gd name="connsiteX1" fmla="*/ 13592362 w 13592362"/>
              <a:gd name="connsiteY1" fmla="*/ 23052 h 9457565"/>
              <a:gd name="connsiteX2" fmla="*/ 13592362 w 13592362"/>
              <a:gd name="connsiteY2" fmla="*/ 9457565 h 9457565"/>
              <a:gd name="connsiteX3" fmla="*/ 0 w 13592362"/>
              <a:gd name="connsiteY3" fmla="*/ 8497381 h 9457565"/>
              <a:gd name="connsiteX4" fmla="*/ 8499822 w 13592362"/>
              <a:gd name="connsiteY4" fmla="*/ 0 h 9457565"/>
              <a:gd name="connsiteX0" fmla="*/ 8499822 w 13592362"/>
              <a:gd name="connsiteY0" fmla="*/ 0 h 10848375"/>
              <a:gd name="connsiteX1" fmla="*/ 13592362 w 13592362"/>
              <a:gd name="connsiteY1" fmla="*/ 23052 h 10848375"/>
              <a:gd name="connsiteX2" fmla="*/ 12401337 w 13592362"/>
              <a:gd name="connsiteY2" fmla="*/ 10848375 h 10848375"/>
              <a:gd name="connsiteX3" fmla="*/ 0 w 13592362"/>
              <a:gd name="connsiteY3" fmla="*/ 8497381 h 10848375"/>
              <a:gd name="connsiteX4" fmla="*/ 8499822 w 13592362"/>
              <a:gd name="connsiteY4" fmla="*/ 0 h 10848375"/>
              <a:gd name="connsiteX0" fmla="*/ 8499822 w 13592362"/>
              <a:gd name="connsiteY0" fmla="*/ 0 h 13491683"/>
              <a:gd name="connsiteX1" fmla="*/ 13592362 w 13592362"/>
              <a:gd name="connsiteY1" fmla="*/ 23052 h 13491683"/>
              <a:gd name="connsiteX2" fmla="*/ 11148840 w 13592362"/>
              <a:gd name="connsiteY2" fmla="*/ 13491683 h 13491683"/>
              <a:gd name="connsiteX3" fmla="*/ 0 w 13592362"/>
              <a:gd name="connsiteY3" fmla="*/ 8497381 h 13491683"/>
              <a:gd name="connsiteX4" fmla="*/ 8499822 w 13592362"/>
              <a:gd name="connsiteY4" fmla="*/ 0 h 13491683"/>
              <a:gd name="connsiteX0" fmla="*/ 8499822 w 13592362"/>
              <a:gd name="connsiteY0" fmla="*/ 0 h 16450036"/>
              <a:gd name="connsiteX1" fmla="*/ 13592362 w 13592362"/>
              <a:gd name="connsiteY1" fmla="*/ 23052 h 16450036"/>
              <a:gd name="connsiteX2" fmla="*/ 8605425 w 13592362"/>
              <a:gd name="connsiteY2" fmla="*/ 16450036 h 16450036"/>
              <a:gd name="connsiteX3" fmla="*/ 0 w 13592362"/>
              <a:gd name="connsiteY3" fmla="*/ 8497381 h 16450036"/>
              <a:gd name="connsiteX4" fmla="*/ 8499822 w 13592362"/>
              <a:gd name="connsiteY4" fmla="*/ 0 h 16450036"/>
              <a:gd name="connsiteX0" fmla="*/ 8499822 w 13592362"/>
              <a:gd name="connsiteY0" fmla="*/ 0 h 17003286"/>
              <a:gd name="connsiteX1" fmla="*/ 13592362 w 13592362"/>
              <a:gd name="connsiteY1" fmla="*/ 23052 h 17003286"/>
              <a:gd name="connsiteX2" fmla="*/ 8505532 w 13592362"/>
              <a:gd name="connsiteY2" fmla="*/ 17003286 h 17003286"/>
              <a:gd name="connsiteX3" fmla="*/ 0 w 13592362"/>
              <a:gd name="connsiteY3" fmla="*/ 8497381 h 17003286"/>
              <a:gd name="connsiteX4" fmla="*/ 8499822 w 13592362"/>
              <a:gd name="connsiteY4" fmla="*/ 0 h 17003286"/>
              <a:gd name="connsiteX0" fmla="*/ 8499822 w 13907407"/>
              <a:gd name="connsiteY0" fmla="*/ 0 h 17003286"/>
              <a:gd name="connsiteX1" fmla="*/ 13907407 w 13907407"/>
              <a:gd name="connsiteY1" fmla="*/ 4233902 h 17003286"/>
              <a:gd name="connsiteX2" fmla="*/ 8505532 w 13907407"/>
              <a:gd name="connsiteY2" fmla="*/ 17003286 h 17003286"/>
              <a:gd name="connsiteX3" fmla="*/ 0 w 13907407"/>
              <a:gd name="connsiteY3" fmla="*/ 8497381 h 17003286"/>
              <a:gd name="connsiteX4" fmla="*/ 8499822 w 13907407"/>
              <a:gd name="connsiteY4" fmla="*/ 0 h 17003286"/>
              <a:gd name="connsiteX0" fmla="*/ 8499822 w 16051252"/>
              <a:gd name="connsiteY0" fmla="*/ 0 h 17003286"/>
              <a:gd name="connsiteX1" fmla="*/ 16051252 w 16051252"/>
              <a:gd name="connsiteY1" fmla="*/ 8045183 h 17003286"/>
              <a:gd name="connsiteX2" fmla="*/ 8505532 w 16051252"/>
              <a:gd name="connsiteY2" fmla="*/ 17003286 h 17003286"/>
              <a:gd name="connsiteX3" fmla="*/ 0 w 16051252"/>
              <a:gd name="connsiteY3" fmla="*/ 8497381 h 17003286"/>
              <a:gd name="connsiteX4" fmla="*/ 8499822 w 16051252"/>
              <a:gd name="connsiteY4" fmla="*/ 0 h 17003286"/>
              <a:gd name="connsiteX0" fmla="*/ 8499822 w 16988704"/>
              <a:gd name="connsiteY0" fmla="*/ 0 h 17003286"/>
              <a:gd name="connsiteX1" fmla="*/ 16988704 w 16988704"/>
              <a:gd name="connsiteY1" fmla="*/ 8498541 h 17003286"/>
              <a:gd name="connsiteX2" fmla="*/ 8505532 w 16988704"/>
              <a:gd name="connsiteY2" fmla="*/ 17003286 h 17003286"/>
              <a:gd name="connsiteX3" fmla="*/ 0 w 16988704"/>
              <a:gd name="connsiteY3" fmla="*/ 8497381 h 17003286"/>
              <a:gd name="connsiteX4" fmla="*/ 8499822 w 16988704"/>
              <a:gd name="connsiteY4" fmla="*/ 0 h 17003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88704" h="17003286">
                <a:moveTo>
                  <a:pt x="8499822" y="0"/>
                </a:moveTo>
                <a:lnTo>
                  <a:pt x="16988704" y="8498541"/>
                </a:lnTo>
                <a:lnTo>
                  <a:pt x="8505532" y="17003286"/>
                </a:lnTo>
                <a:lnTo>
                  <a:pt x="0" y="8497381"/>
                </a:lnTo>
                <a:lnTo>
                  <a:pt x="8499822" y="0"/>
                </a:lnTo>
                <a:close/>
              </a:path>
            </a:pathLst>
          </a:custGeom>
          <a:ln w="12700">
            <a:miter lim="400000"/>
          </a:ln>
          <a:extLst>
            <a:ext uri="{C572A759-6A51-4108-AA02-DFA0A04FC94B}">
              <ma14:wrappingTextBoxFlag xmlns="" xmlns:ma14="http://schemas.microsoft.com/office/mac/drawingml/2011/main" val="1"/>
            </a:ext>
          </a:extLst>
        </p:spPr>
        <p:txBody>
          <a:bodyPr/>
          <a:lstStyle/>
          <a:p>
            <a:endParaRPr lang="en-US"/>
          </a:p>
        </p:txBody>
      </p:sp>
      <p:sp>
        <p:nvSpPr>
          <p:cNvPr id="12" name="Picture Placeholder 2"/>
          <p:cNvSpPr>
            <a:spLocks noGrp="1"/>
          </p:cNvSpPr>
          <p:nvPr>
            <p:ph type="pic" sz="quarter" idx="15"/>
          </p:nvPr>
        </p:nvSpPr>
        <p:spPr>
          <a:xfrm>
            <a:off x="17487162" y="-1655949"/>
            <a:ext cx="16988704" cy="17003286"/>
          </a:xfrm>
          <a:custGeom>
            <a:avLst/>
            <a:gdLst>
              <a:gd name="connsiteX0" fmla="*/ 0 w 10140950"/>
              <a:gd name="connsiteY0" fmla="*/ 0 h 9434513"/>
              <a:gd name="connsiteX1" fmla="*/ 10140950 w 10140950"/>
              <a:gd name="connsiteY1" fmla="*/ 0 h 9434513"/>
              <a:gd name="connsiteX2" fmla="*/ 10140950 w 10140950"/>
              <a:gd name="connsiteY2" fmla="*/ 9434513 h 9434513"/>
              <a:gd name="connsiteX3" fmla="*/ 0 w 10140950"/>
              <a:gd name="connsiteY3" fmla="*/ 9434513 h 9434513"/>
              <a:gd name="connsiteX4" fmla="*/ 0 w 10140950"/>
              <a:gd name="connsiteY4" fmla="*/ 0 h 9434513"/>
              <a:gd name="connsiteX0" fmla="*/ 3505200 w 13646150"/>
              <a:gd name="connsiteY0" fmla="*/ 0 h 9434513"/>
              <a:gd name="connsiteX1" fmla="*/ 13646150 w 13646150"/>
              <a:gd name="connsiteY1" fmla="*/ 0 h 9434513"/>
              <a:gd name="connsiteX2" fmla="*/ 13646150 w 13646150"/>
              <a:gd name="connsiteY2" fmla="*/ 9434513 h 9434513"/>
              <a:gd name="connsiteX3" fmla="*/ 0 w 13646150"/>
              <a:gd name="connsiteY3" fmla="*/ 8482013 h 9434513"/>
              <a:gd name="connsiteX4" fmla="*/ 3505200 w 13646150"/>
              <a:gd name="connsiteY4" fmla="*/ 0 h 9434513"/>
              <a:gd name="connsiteX0" fmla="*/ 3474464 w 13615414"/>
              <a:gd name="connsiteY0" fmla="*/ 0 h 9434513"/>
              <a:gd name="connsiteX1" fmla="*/ 13615414 w 13615414"/>
              <a:gd name="connsiteY1" fmla="*/ 0 h 9434513"/>
              <a:gd name="connsiteX2" fmla="*/ 13615414 w 13615414"/>
              <a:gd name="connsiteY2" fmla="*/ 9434513 h 9434513"/>
              <a:gd name="connsiteX3" fmla="*/ 0 w 13615414"/>
              <a:gd name="connsiteY3" fmla="*/ 8482013 h 9434513"/>
              <a:gd name="connsiteX4" fmla="*/ 3474464 w 13615414"/>
              <a:gd name="connsiteY4" fmla="*/ 0 h 9434513"/>
              <a:gd name="connsiteX0" fmla="*/ 8522874 w 13615414"/>
              <a:gd name="connsiteY0" fmla="*/ 0 h 9457565"/>
              <a:gd name="connsiteX1" fmla="*/ 13615414 w 13615414"/>
              <a:gd name="connsiteY1" fmla="*/ 23052 h 9457565"/>
              <a:gd name="connsiteX2" fmla="*/ 13615414 w 13615414"/>
              <a:gd name="connsiteY2" fmla="*/ 9457565 h 9457565"/>
              <a:gd name="connsiteX3" fmla="*/ 0 w 13615414"/>
              <a:gd name="connsiteY3" fmla="*/ 8505065 h 9457565"/>
              <a:gd name="connsiteX4" fmla="*/ 8522874 w 13615414"/>
              <a:gd name="connsiteY4" fmla="*/ 0 h 9457565"/>
              <a:gd name="connsiteX0" fmla="*/ 8499822 w 13592362"/>
              <a:gd name="connsiteY0" fmla="*/ 0 h 9457565"/>
              <a:gd name="connsiteX1" fmla="*/ 13592362 w 13592362"/>
              <a:gd name="connsiteY1" fmla="*/ 23052 h 9457565"/>
              <a:gd name="connsiteX2" fmla="*/ 13592362 w 13592362"/>
              <a:gd name="connsiteY2" fmla="*/ 9457565 h 9457565"/>
              <a:gd name="connsiteX3" fmla="*/ 0 w 13592362"/>
              <a:gd name="connsiteY3" fmla="*/ 8497381 h 9457565"/>
              <a:gd name="connsiteX4" fmla="*/ 8499822 w 13592362"/>
              <a:gd name="connsiteY4" fmla="*/ 0 h 9457565"/>
              <a:gd name="connsiteX0" fmla="*/ 8499822 w 13592362"/>
              <a:gd name="connsiteY0" fmla="*/ 0 h 10848375"/>
              <a:gd name="connsiteX1" fmla="*/ 13592362 w 13592362"/>
              <a:gd name="connsiteY1" fmla="*/ 23052 h 10848375"/>
              <a:gd name="connsiteX2" fmla="*/ 12401337 w 13592362"/>
              <a:gd name="connsiteY2" fmla="*/ 10848375 h 10848375"/>
              <a:gd name="connsiteX3" fmla="*/ 0 w 13592362"/>
              <a:gd name="connsiteY3" fmla="*/ 8497381 h 10848375"/>
              <a:gd name="connsiteX4" fmla="*/ 8499822 w 13592362"/>
              <a:gd name="connsiteY4" fmla="*/ 0 h 10848375"/>
              <a:gd name="connsiteX0" fmla="*/ 8499822 w 13592362"/>
              <a:gd name="connsiteY0" fmla="*/ 0 h 13491683"/>
              <a:gd name="connsiteX1" fmla="*/ 13592362 w 13592362"/>
              <a:gd name="connsiteY1" fmla="*/ 23052 h 13491683"/>
              <a:gd name="connsiteX2" fmla="*/ 11148840 w 13592362"/>
              <a:gd name="connsiteY2" fmla="*/ 13491683 h 13491683"/>
              <a:gd name="connsiteX3" fmla="*/ 0 w 13592362"/>
              <a:gd name="connsiteY3" fmla="*/ 8497381 h 13491683"/>
              <a:gd name="connsiteX4" fmla="*/ 8499822 w 13592362"/>
              <a:gd name="connsiteY4" fmla="*/ 0 h 13491683"/>
              <a:gd name="connsiteX0" fmla="*/ 8499822 w 13592362"/>
              <a:gd name="connsiteY0" fmla="*/ 0 h 16450036"/>
              <a:gd name="connsiteX1" fmla="*/ 13592362 w 13592362"/>
              <a:gd name="connsiteY1" fmla="*/ 23052 h 16450036"/>
              <a:gd name="connsiteX2" fmla="*/ 8605425 w 13592362"/>
              <a:gd name="connsiteY2" fmla="*/ 16450036 h 16450036"/>
              <a:gd name="connsiteX3" fmla="*/ 0 w 13592362"/>
              <a:gd name="connsiteY3" fmla="*/ 8497381 h 16450036"/>
              <a:gd name="connsiteX4" fmla="*/ 8499822 w 13592362"/>
              <a:gd name="connsiteY4" fmla="*/ 0 h 16450036"/>
              <a:gd name="connsiteX0" fmla="*/ 8499822 w 13592362"/>
              <a:gd name="connsiteY0" fmla="*/ 0 h 17003286"/>
              <a:gd name="connsiteX1" fmla="*/ 13592362 w 13592362"/>
              <a:gd name="connsiteY1" fmla="*/ 23052 h 17003286"/>
              <a:gd name="connsiteX2" fmla="*/ 8505532 w 13592362"/>
              <a:gd name="connsiteY2" fmla="*/ 17003286 h 17003286"/>
              <a:gd name="connsiteX3" fmla="*/ 0 w 13592362"/>
              <a:gd name="connsiteY3" fmla="*/ 8497381 h 17003286"/>
              <a:gd name="connsiteX4" fmla="*/ 8499822 w 13592362"/>
              <a:gd name="connsiteY4" fmla="*/ 0 h 17003286"/>
              <a:gd name="connsiteX0" fmla="*/ 8499822 w 13907407"/>
              <a:gd name="connsiteY0" fmla="*/ 0 h 17003286"/>
              <a:gd name="connsiteX1" fmla="*/ 13907407 w 13907407"/>
              <a:gd name="connsiteY1" fmla="*/ 4233902 h 17003286"/>
              <a:gd name="connsiteX2" fmla="*/ 8505532 w 13907407"/>
              <a:gd name="connsiteY2" fmla="*/ 17003286 h 17003286"/>
              <a:gd name="connsiteX3" fmla="*/ 0 w 13907407"/>
              <a:gd name="connsiteY3" fmla="*/ 8497381 h 17003286"/>
              <a:gd name="connsiteX4" fmla="*/ 8499822 w 13907407"/>
              <a:gd name="connsiteY4" fmla="*/ 0 h 17003286"/>
              <a:gd name="connsiteX0" fmla="*/ 8499822 w 16051252"/>
              <a:gd name="connsiteY0" fmla="*/ 0 h 17003286"/>
              <a:gd name="connsiteX1" fmla="*/ 16051252 w 16051252"/>
              <a:gd name="connsiteY1" fmla="*/ 8045183 h 17003286"/>
              <a:gd name="connsiteX2" fmla="*/ 8505532 w 16051252"/>
              <a:gd name="connsiteY2" fmla="*/ 17003286 h 17003286"/>
              <a:gd name="connsiteX3" fmla="*/ 0 w 16051252"/>
              <a:gd name="connsiteY3" fmla="*/ 8497381 h 17003286"/>
              <a:gd name="connsiteX4" fmla="*/ 8499822 w 16051252"/>
              <a:gd name="connsiteY4" fmla="*/ 0 h 17003286"/>
              <a:gd name="connsiteX0" fmla="*/ 8499822 w 16988704"/>
              <a:gd name="connsiteY0" fmla="*/ 0 h 17003286"/>
              <a:gd name="connsiteX1" fmla="*/ 16988704 w 16988704"/>
              <a:gd name="connsiteY1" fmla="*/ 8498541 h 17003286"/>
              <a:gd name="connsiteX2" fmla="*/ 8505532 w 16988704"/>
              <a:gd name="connsiteY2" fmla="*/ 17003286 h 17003286"/>
              <a:gd name="connsiteX3" fmla="*/ 0 w 16988704"/>
              <a:gd name="connsiteY3" fmla="*/ 8497381 h 17003286"/>
              <a:gd name="connsiteX4" fmla="*/ 8499822 w 16988704"/>
              <a:gd name="connsiteY4" fmla="*/ 0 h 17003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88704" h="17003286">
                <a:moveTo>
                  <a:pt x="8499822" y="0"/>
                </a:moveTo>
                <a:lnTo>
                  <a:pt x="16988704" y="8498541"/>
                </a:lnTo>
                <a:lnTo>
                  <a:pt x="8505532" y="17003286"/>
                </a:lnTo>
                <a:lnTo>
                  <a:pt x="0" y="8497381"/>
                </a:lnTo>
                <a:lnTo>
                  <a:pt x="8499822" y="0"/>
                </a:lnTo>
                <a:close/>
              </a:path>
            </a:pathLst>
          </a:custGeom>
          <a:ln w="12700">
            <a:miter lim="400000"/>
          </a:ln>
          <a:extLst>
            <a:ext uri="{C572A759-6A51-4108-AA02-DFA0A04FC94B}">
              <ma14:wrappingTextBox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85355737"/>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Basic (1)">
    <p:spTree>
      <p:nvGrpSpPr>
        <p:cNvPr id="1" name=""/>
        <p:cNvGrpSpPr/>
        <p:nvPr/>
      </p:nvGrpSpPr>
      <p:grpSpPr>
        <a:xfrm>
          <a:off x="0" y="0"/>
          <a:ext cx="0" cy="0"/>
          <a:chOff x="0" y="0"/>
          <a:chExt cx="0" cy="0"/>
        </a:xfrm>
      </p:grpSpPr>
      <p:sp>
        <p:nvSpPr>
          <p:cNvPr id="11" name="Shape 11"/>
          <p:cNvSpPr>
            <a:spLocks noGrp="1"/>
          </p:cNvSpPr>
          <p:nvPr>
            <p:ph type="body" sz="quarter" idx="1" hasCustomPrompt="1"/>
          </p:nvPr>
        </p:nvSpPr>
        <p:spPr>
          <a:xfrm>
            <a:off x="11163297" y="1327176"/>
            <a:ext cx="9949992" cy="1850528"/>
          </a:xfrm>
          <a:prstGeom prst="rect">
            <a:avLst/>
          </a:prstGeom>
        </p:spPr>
        <p:txBody>
          <a:bodyPr anchor="t">
            <a:noAutofit/>
          </a:bodyPr>
          <a:lstStyle>
            <a:lvl1pPr marL="0" indent="0">
              <a:spcBef>
                <a:spcPts val="0"/>
              </a:spcBef>
              <a:buSzTx/>
              <a:buNone/>
            </a:lvl1pPr>
            <a:lvl2pPr marL="0" indent="228600">
              <a:spcBef>
                <a:spcPts val="0"/>
              </a:spcBef>
              <a:buSzTx/>
              <a:buNone/>
            </a:lvl2pPr>
            <a:lvl3pPr marL="0" indent="457200">
              <a:spcBef>
                <a:spcPts val="0"/>
              </a:spcBef>
              <a:buSzTx/>
              <a:buNone/>
            </a:lvl3pPr>
            <a:lvl4pPr marL="0" indent="685800">
              <a:spcBef>
                <a:spcPts val="0"/>
              </a:spcBef>
              <a:buSzTx/>
              <a:buNone/>
            </a:lvl4pPr>
            <a:lvl5pPr marL="0" indent="914400">
              <a:spcBef>
                <a:spcPts val="0"/>
              </a:spcBef>
              <a:buSzTx/>
              <a:buNone/>
            </a:lvl5pPr>
          </a:lstStyle>
          <a:p>
            <a:r>
              <a:t>Body Level One</a:t>
            </a:r>
          </a:p>
          <a:p>
            <a:pPr lvl="1"/>
            <a:r>
              <a:t>Body Level Two</a:t>
            </a:r>
          </a:p>
          <a:p>
            <a:pPr lvl="2"/>
            <a:r>
              <a:t>Body Level Three</a:t>
            </a:r>
          </a:p>
        </p:txBody>
      </p:sp>
      <p:sp>
        <p:nvSpPr>
          <p:cNvPr id="12" name="Shape 12"/>
          <p:cNvSpPr>
            <a:spLocks noGrp="1"/>
          </p:cNvSpPr>
          <p:nvPr>
            <p:ph type="title"/>
          </p:nvPr>
        </p:nvSpPr>
        <p:spPr>
          <a:xfrm>
            <a:off x="2371673" y="1005940"/>
            <a:ext cx="6777403" cy="2289801"/>
          </a:xfrm>
          <a:prstGeom prst="rect">
            <a:avLst/>
          </a:prstGeom>
        </p:spPr>
        <p:txBody>
          <a:bodyPr/>
          <a:lstStyle>
            <a:lvl1pPr>
              <a:defRPr sz="5200"/>
            </a:lvl1pPr>
          </a:lstStyle>
          <a:p>
            <a:r>
              <a:t>Title Text</a:t>
            </a:r>
          </a:p>
        </p:txBody>
      </p:sp>
      <p:sp>
        <p:nvSpPr>
          <p:cNvPr id="13" name="Shape 13"/>
          <p:cNvSpPr>
            <a:spLocks noGrp="1"/>
          </p:cNvSpPr>
          <p:nvPr>
            <p:ph type="sldNum" sz="quarter" idx="2"/>
          </p:nvPr>
        </p:nvSpPr>
        <p:spPr>
          <a:prstGeom prst="rect">
            <a:avLst/>
          </a:prstGeom>
        </p:spPr>
        <p:txBody>
          <a:bodyPr/>
          <a:lstStyle/>
          <a:p>
            <a:fld id="{86CB4B4D-7CA3-9044-876B-883B54F8677D}" type="slidenum">
              <a:t>‹N°›</a:t>
            </a:fld>
            <a:endParaRPr/>
          </a:p>
        </p:txBody>
      </p:sp>
      <p:sp>
        <p:nvSpPr>
          <p:cNvPr id="16" name="Rounded Rectangle 15"/>
          <p:cNvSpPr/>
          <p:nvPr userDrawn="1"/>
        </p:nvSpPr>
        <p:spPr>
          <a:xfrm>
            <a:off x="1459470" y="4946415"/>
            <a:ext cx="5065200" cy="3146400"/>
          </a:xfrm>
          <a:prstGeom prst="roundRect">
            <a:avLst>
              <a:gd name="adj" fmla="val 7394"/>
            </a:avLst>
          </a:prstGeom>
          <a:solidFill>
            <a:srgbClr val="222327"/>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7" name="Picture Placeholder 3"/>
          <p:cNvSpPr>
            <a:spLocks noGrp="1"/>
          </p:cNvSpPr>
          <p:nvPr>
            <p:ph type="pic" sz="quarter" idx="10"/>
          </p:nvPr>
        </p:nvSpPr>
        <p:spPr>
          <a:xfrm>
            <a:off x="1434430" y="4930157"/>
            <a:ext cx="5112000" cy="3182400"/>
          </a:xfrm>
          <a:prstGeom prst="roundRect">
            <a:avLst>
              <a:gd name="adj" fmla="val 6819"/>
            </a:avLst>
          </a:prstGeom>
          <a:noFill/>
        </p:spPr>
        <p:txBody>
          <a:bodyPr/>
          <a:lstStyle/>
          <a:p>
            <a:endParaRPr lang="en-US"/>
          </a:p>
        </p:txBody>
      </p:sp>
      <p:sp>
        <p:nvSpPr>
          <p:cNvPr id="18" name="Rounded Rectangle 17"/>
          <p:cNvSpPr/>
          <p:nvPr userDrawn="1"/>
        </p:nvSpPr>
        <p:spPr>
          <a:xfrm>
            <a:off x="6954377" y="4946415"/>
            <a:ext cx="5065200" cy="3146400"/>
          </a:xfrm>
          <a:prstGeom prst="roundRect">
            <a:avLst>
              <a:gd name="adj" fmla="val 7394"/>
            </a:avLst>
          </a:prstGeom>
          <a:solidFill>
            <a:srgbClr val="222327"/>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9" name="Picture Placeholder 3"/>
          <p:cNvSpPr>
            <a:spLocks noGrp="1"/>
          </p:cNvSpPr>
          <p:nvPr>
            <p:ph type="pic" sz="quarter" idx="11"/>
          </p:nvPr>
        </p:nvSpPr>
        <p:spPr>
          <a:xfrm>
            <a:off x="6929337" y="4930157"/>
            <a:ext cx="5112000" cy="3182400"/>
          </a:xfrm>
          <a:prstGeom prst="roundRect">
            <a:avLst>
              <a:gd name="adj" fmla="val 6819"/>
            </a:avLst>
          </a:prstGeom>
          <a:noFill/>
        </p:spPr>
        <p:txBody>
          <a:bodyPr/>
          <a:lstStyle/>
          <a:p>
            <a:endParaRPr lang="en-US"/>
          </a:p>
        </p:txBody>
      </p:sp>
      <p:sp>
        <p:nvSpPr>
          <p:cNvPr id="20" name="Rounded Rectangle 19"/>
          <p:cNvSpPr/>
          <p:nvPr userDrawn="1"/>
        </p:nvSpPr>
        <p:spPr>
          <a:xfrm>
            <a:off x="12363625" y="4946415"/>
            <a:ext cx="5065200" cy="3146400"/>
          </a:xfrm>
          <a:prstGeom prst="roundRect">
            <a:avLst>
              <a:gd name="adj" fmla="val 7394"/>
            </a:avLst>
          </a:prstGeom>
          <a:solidFill>
            <a:srgbClr val="222327"/>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1" name="Picture Placeholder 3"/>
          <p:cNvSpPr>
            <a:spLocks noGrp="1"/>
          </p:cNvSpPr>
          <p:nvPr>
            <p:ph type="pic" sz="quarter" idx="12"/>
          </p:nvPr>
        </p:nvSpPr>
        <p:spPr>
          <a:xfrm>
            <a:off x="12338585" y="4930157"/>
            <a:ext cx="5112000" cy="3182400"/>
          </a:xfrm>
          <a:prstGeom prst="roundRect">
            <a:avLst>
              <a:gd name="adj" fmla="val 6819"/>
            </a:avLst>
          </a:prstGeom>
          <a:noFill/>
        </p:spPr>
        <p:txBody>
          <a:bodyPr/>
          <a:lstStyle/>
          <a:p>
            <a:endParaRPr lang="en-US"/>
          </a:p>
        </p:txBody>
      </p:sp>
      <p:sp>
        <p:nvSpPr>
          <p:cNvPr id="22" name="Rounded Rectangle 21"/>
          <p:cNvSpPr/>
          <p:nvPr userDrawn="1"/>
        </p:nvSpPr>
        <p:spPr>
          <a:xfrm>
            <a:off x="17772873" y="4946415"/>
            <a:ext cx="5065200" cy="3146400"/>
          </a:xfrm>
          <a:prstGeom prst="roundRect">
            <a:avLst>
              <a:gd name="adj" fmla="val 7394"/>
            </a:avLst>
          </a:prstGeom>
          <a:solidFill>
            <a:srgbClr val="222327"/>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3" name="Picture Placeholder 3"/>
          <p:cNvSpPr>
            <a:spLocks noGrp="1"/>
          </p:cNvSpPr>
          <p:nvPr>
            <p:ph type="pic" sz="quarter" idx="13"/>
          </p:nvPr>
        </p:nvSpPr>
        <p:spPr>
          <a:xfrm>
            <a:off x="17747833" y="4930157"/>
            <a:ext cx="5112000" cy="3182400"/>
          </a:xfrm>
          <a:prstGeom prst="roundRect">
            <a:avLst>
              <a:gd name="adj" fmla="val 6819"/>
            </a:avLst>
          </a:prstGeom>
          <a:noFill/>
        </p:spPr>
        <p:txBody>
          <a:bodyPr/>
          <a:lstStyle/>
          <a:p>
            <a:endParaRPr lang="en-US"/>
          </a:p>
        </p:txBody>
      </p:sp>
      <p:sp>
        <p:nvSpPr>
          <p:cNvPr id="24" name="Rounded Rectangle 23"/>
          <p:cNvSpPr/>
          <p:nvPr userDrawn="1"/>
        </p:nvSpPr>
        <p:spPr>
          <a:xfrm>
            <a:off x="1473120" y="8462263"/>
            <a:ext cx="5065200" cy="3146400"/>
          </a:xfrm>
          <a:prstGeom prst="roundRect">
            <a:avLst>
              <a:gd name="adj" fmla="val 7394"/>
            </a:avLst>
          </a:prstGeom>
          <a:solidFill>
            <a:srgbClr val="222327"/>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5" name="Picture Placeholder 3"/>
          <p:cNvSpPr>
            <a:spLocks noGrp="1"/>
          </p:cNvSpPr>
          <p:nvPr>
            <p:ph type="pic" sz="quarter" idx="14"/>
          </p:nvPr>
        </p:nvSpPr>
        <p:spPr>
          <a:xfrm>
            <a:off x="1448080" y="8446005"/>
            <a:ext cx="5112000" cy="3182400"/>
          </a:xfrm>
          <a:prstGeom prst="roundRect">
            <a:avLst>
              <a:gd name="adj" fmla="val 6819"/>
            </a:avLst>
          </a:prstGeom>
          <a:noFill/>
        </p:spPr>
        <p:txBody>
          <a:bodyPr/>
          <a:lstStyle/>
          <a:p>
            <a:endParaRPr lang="en-US"/>
          </a:p>
        </p:txBody>
      </p:sp>
      <p:sp>
        <p:nvSpPr>
          <p:cNvPr id="26" name="Rounded Rectangle 25"/>
          <p:cNvSpPr/>
          <p:nvPr userDrawn="1"/>
        </p:nvSpPr>
        <p:spPr>
          <a:xfrm>
            <a:off x="6968027" y="8462263"/>
            <a:ext cx="5065200" cy="3146400"/>
          </a:xfrm>
          <a:prstGeom prst="roundRect">
            <a:avLst>
              <a:gd name="adj" fmla="val 7394"/>
            </a:avLst>
          </a:prstGeom>
          <a:solidFill>
            <a:srgbClr val="222327"/>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7" name="Picture Placeholder 3"/>
          <p:cNvSpPr>
            <a:spLocks noGrp="1"/>
          </p:cNvSpPr>
          <p:nvPr>
            <p:ph type="pic" sz="quarter" idx="15"/>
          </p:nvPr>
        </p:nvSpPr>
        <p:spPr>
          <a:xfrm>
            <a:off x="6942987" y="8446005"/>
            <a:ext cx="5112000" cy="3182400"/>
          </a:xfrm>
          <a:prstGeom prst="roundRect">
            <a:avLst>
              <a:gd name="adj" fmla="val 6819"/>
            </a:avLst>
          </a:prstGeom>
          <a:noFill/>
        </p:spPr>
        <p:txBody>
          <a:bodyPr/>
          <a:lstStyle/>
          <a:p>
            <a:endParaRPr lang="en-US"/>
          </a:p>
        </p:txBody>
      </p:sp>
      <p:sp>
        <p:nvSpPr>
          <p:cNvPr id="28" name="Rounded Rectangle 27"/>
          <p:cNvSpPr/>
          <p:nvPr userDrawn="1"/>
        </p:nvSpPr>
        <p:spPr>
          <a:xfrm>
            <a:off x="12377275" y="8462263"/>
            <a:ext cx="5065200" cy="3146400"/>
          </a:xfrm>
          <a:prstGeom prst="roundRect">
            <a:avLst>
              <a:gd name="adj" fmla="val 7394"/>
            </a:avLst>
          </a:prstGeom>
          <a:solidFill>
            <a:srgbClr val="222327"/>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9" name="Picture Placeholder 3"/>
          <p:cNvSpPr>
            <a:spLocks noGrp="1"/>
          </p:cNvSpPr>
          <p:nvPr>
            <p:ph type="pic" sz="quarter" idx="16"/>
          </p:nvPr>
        </p:nvSpPr>
        <p:spPr>
          <a:xfrm>
            <a:off x="12352235" y="8446005"/>
            <a:ext cx="5112000" cy="3182400"/>
          </a:xfrm>
          <a:prstGeom prst="roundRect">
            <a:avLst>
              <a:gd name="adj" fmla="val 6819"/>
            </a:avLst>
          </a:prstGeom>
          <a:noFill/>
        </p:spPr>
        <p:txBody>
          <a:bodyPr/>
          <a:lstStyle/>
          <a:p>
            <a:endParaRPr lang="en-US"/>
          </a:p>
        </p:txBody>
      </p:sp>
      <p:sp>
        <p:nvSpPr>
          <p:cNvPr id="30" name="Rounded Rectangle 29"/>
          <p:cNvSpPr/>
          <p:nvPr userDrawn="1"/>
        </p:nvSpPr>
        <p:spPr>
          <a:xfrm>
            <a:off x="17786523" y="8462263"/>
            <a:ext cx="5065200" cy="3146400"/>
          </a:xfrm>
          <a:prstGeom prst="roundRect">
            <a:avLst>
              <a:gd name="adj" fmla="val 7394"/>
            </a:avLst>
          </a:prstGeom>
          <a:solidFill>
            <a:srgbClr val="222327"/>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1" name="Picture Placeholder 3"/>
          <p:cNvSpPr>
            <a:spLocks noGrp="1"/>
          </p:cNvSpPr>
          <p:nvPr>
            <p:ph type="pic" sz="quarter" idx="17"/>
          </p:nvPr>
        </p:nvSpPr>
        <p:spPr>
          <a:xfrm>
            <a:off x="17761483" y="8446005"/>
            <a:ext cx="5112000" cy="3182400"/>
          </a:xfrm>
          <a:prstGeom prst="roundRect">
            <a:avLst>
              <a:gd name="adj" fmla="val 6819"/>
            </a:avLst>
          </a:prstGeom>
          <a:noFill/>
        </p:spPr>
        <p:txBody>
          <a:bodyPr/>
          <a:lstStyle/>
          <a:p>
            <a:endParaRPr lang="en-US"/>
          </a:p>
        </p:txBody>
      </p:sp>
    </p:spTree>
    <p:extLst>
      <p:ext uri="{BB962C8B-B14F-4D97-AF65-F5344CB8AC3E}">
        <p14:creationId xmlns:p14="http://schemas.microsoft.com/office/powerpoint/2010/main" val="478929438"/>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Blank (Dark)">
    <p:bg>
      <p:bgPr>
        <a:solidFill>
          <a:srgbClr val="222328"/>
        </a:solidFill>
        <a:effectLst/>
      </p:bgPr>
    </p:bg>
    <p:spTree>
      <p:nvGrpSpPr>
        <p:cNvPr id="1" name=""/>
        <p:cNvGrpSpPr/>
        <p:nvPr/>
      </p:nvGrpSpPr>
      <p:grpSpPr>
        <a:xfrm>
          <a:off x="0" y="0"/>
          <a:ext cx="0" cy="0"/>
          <a:chOff x="0" y="0"/>
          <a:chExt cx="0" cy="0"/>
        </a:xfrm>
      </p:grpSpPr>
      <p:sp>
        <p:nvSpPr>
          <p:cNvPr id="4" name="Shape 754"/>
          <p:cNvSpPr/>
          <p:nvPr userDrawn="1"/>
        </p:nvSpPr>
        <p:spPr>
          <a:xfrm>
            <a:off x="-15177" y="8297"/>
            <a:ext cx="24414354" cy="7743600"/>
          </a:xfrm>
          <a:prstGeom prst="rect">
            <a:avLst/>
          </a:prstGeom>
          <a:solidFill>
            <a:srgbClr val="2A2C30"/>
          </a:solidFill>
          <a:ln w="12700">
            <a:miter lim="400000"/>
          </a:ln>
        </p:spPr>
        <p:txBody>
          <a:bodyPr lIns="50800" tIns="50800" rIns="50800" bIns="50800" anchor="ctr"/>
          <a:lstStyle/>
          <a:p>
            <a:pPr>
              <a:defRPr sz="3200" cap="none">
                <a:solidFill>
                  <a:srgbClr val="FFFFFF"/>
                </a:solidFill>
                <a:latin typeface="Helvetica Light"/>
                <a:ea typeface="Helvetica Light"/>
                <a:cs typeface="Helvetica Light"/>
                <a:sym typeface="Helvetica Light"/>
              </a:defRPr>
            </a:pPr>
            <a:endParaRPr/>
          </a:p>
        </p:txBody>
      </p:sp>
      <p:sp>
        <p:nvSpPr>
          <p:cNvPr id="38" name="Shape 38"/>
          <p:cNvSpPr>
            <a:spLocks noGrp="1"/>
          </p:cNvSpPr>
          <p:nvPr>
            <p:ph type="sldNum" sz="quarter" idx="2"/>
          </p:nvPr>
        </p:nvSpPr>
        <p:spPr>
          <a:prstGeom prst="rect">
            <a:avLst/>
          </a:prstGeom>
        </p:spPr>
        <p:txBody>
          <a:bodyPr/>
          <a:lstStyle/>
          <a:p>
            <a:fld id="{86CB4B4D-7CA3-9044-876B-883B54F8677D}" type="slidenum">
              <a:t>‹N°›</a:t>
            </a:fld>
            <a:endParaRPr/>
          </a:p>
        </p:txBody>
      </p:sp>
      <p:sp>
        <p:nvSpPr>
          <p:cNvPr id="7" name="Picture Placeholder 6"/>
          <p:cNvSpPr>
            <a:spLocks noGrp="1"/>
          </p:cNvSpPr>
          <p:nvPr>
            <p:ph type="pic" sz="quarter" idx="10"/>
          </p:nvPr>
        </p:nvSpPr>
        <p:spPr>
          <a:xfrm>
            <a:off x="-15875" y="0"/>
            <a:ext cx="24415750" cy="7743600"/>
          </a:xfrm>
          <a:noFill/>
          <a:ln>
            <a:noFill/>
          </a:ln>
        </p:spPr>
        <p:txBody>
          <a:bodyPr/>
          <a:lstStyle/>
          <a:p>
            <a:endParaRPr lang="en-US"/>
          </a:p>
        </p:txBody>
      </p:sp>
    </p:spTree>
    <p:extLst>
      <p:ext uri="{BB962C8B-B14F-4D97-AF65-F5344CB8AC3E}">
        <p14:creationId xmlns:p14="http://schemas.microsoft.com/office/powerpoint/2010/main" val="1136140029"/>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
        <p:nvSpPr>
          <p:cNvPr id="7" name="Shape 45"/>
          <p:cNvSpPr>
            <a:spLocks noGrp="1"/>
          </p:cNvSpPr>
          <p:nvPr>
            <p:ph type="sldNum" sz="quarter" idx="2"/>
          </p:nvPr>
        </p:nvSpPr>
        <p:spPr>
          <a:xfrm>
            <a:off x="11959031" y="13013266"/>
            <a:ext cx="453238" cy="469900"/>
          </a:xfrm>
          <a:prstGeom prst="rect">
            <a:avLst/>
          </a:prstGeom>
        </p:spPr>
        <p:txBody>
          <a:bodyPr/>
          <a:lstStyle/>
          <a:p>
            <a:fld id="{86CB4B4D-7CA3-9044-876B-883B54F8677D}" type="slidenum">
              <a:t>‹N°›</a:t>
            </a:fld>
            <a:endParaRPr/>
          </a:p>
        </p:txBody>
      </p:sp>
      <p:sp>
        <p:nvSpPr>
          <p:cNvPr id="2" name="Rectangle 1"/>
          <p:cNvSpPr/>
          <p:nvPr userDrawn="1"/>
        </p:nvSpPr>
        <p:spPr>
          <a:xfrm>
            <a:off x="0" y="0"/>
            <a:ext cx="12192001" cy="6853598"/>
          </a:xfrm>
          <a:prstGeom prst="rect">
            <a:avLst/>
          </a:prstGeom>
          <a:solidFill>
            <a:srgbClr val="222327"/>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6" name="Picture Placeholder 5"/>
          <p:cNvSpPr>
            <a:spLocks noGrp="1"/>
          </p:cNvSpPr>
          <p:nvPr>
            <p:ph type="pic" sz="quarter" idx="10"/>
          </p:nvPr>
        </p:nvSpPr>
        <p:spPr>
          <a:xfrm>
            <a:off x="0" y="0"/>
            <a:ext cx="12207600" cy="6868624"/>
          </a:xfrm>
          <a:noFill/>
          <a:ln>
            <a:noFill/>
          </a:ln>
        </p:spPr>
        <p:txBody>
          <a:bodyPr/>
          <a:lstStyle/>
          <a:p>
            <a:endParaRPr lang="en-US"/>
          </a:p>
        </p:txBody>
      </p:sp>
      <p:sp>
        <p:nvSpPr>
          <p:cNvPr id="8" name="Rectangle 7"/>
          <p:cNvSpPr/>
          <p:nvPr userDrawn="1"/>
        </p:nvSpPr>
        <p:spPr>
          <a:xfrm>
            <a:off x="12212307" y="6892438"/>
            <a:ext cx="12192001" cy="6853598"/>
          </a:xfrm>
          <a:prstGeom prst="rect">
            <a:avLst/>
          </a:prstGeom>
          <a:solidFill>
            <a:srgbClr val="222327"/>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9" name="Picture Placeholder 5"/>
          <p:cNvSpPr>
            <a:spLocks noGrp="1"/>
          </p:cNvSpPr>
          <p:nvPr>
            <p:ph type="pic" sz="quarter" idx="11"/>
          </p:nvPr>
        </p:nvSpPr>
        <p:spPr>
          <a:xfrm>
            <a:off x="12212307" y="6892438"/>
            <a:ext cx="12207600" cy="6868624"/>
          </a:xfrm>
          <a:noFill/>
          <a:ln>
            <a:noFill/>
          </a:ln>
        </p:spPr>
        <p:txBody>
          <a:bodyPr/>
          <a:lstStyle/>
          <a:p>
            <a:endParaRPr lang="en-US"/>
          </a:p>
        </p:txBody>
      </p:sp>
    </p:spTree>
    <p:extLst>
      <p:ext uri="{BB962C8B-B14F-4D97-AF65-F5344CB8AC3E}">
        <p14:creationId xmlns:p14="http://schemas.microsoft.com/office/powerpoint/2010/main" val="1958485760"/>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sp>
        <p:nvSpPr>
          <p:cNvPr id="7" name="Shape 45"/>
          <p:cNvSpPr>
            <a:spLocks noGrp="1"/>
          </p:cNvSpPr>
          <p:nvPr>
            <p:ph type="sldNum" sz="quarter" idx="2"/>
          </p:nvPr>
        </p:nvSpPr>
        <p:spPr>
          <a:xfrm>
            <a:off x="11959031" y="13081000"/>
            <a:ext cx="453238" cy="469900"/>
          </a:xfrm>
          <a:prstGeom prst="rect">
            <a:avLst/>
          </a:prstGeom>
        </p:spPr>
        <p:txBody>
          <a:bodyPr/>
          <a:lstStyle/>
          <a:p>
            <a:fld id="{86CB4B4D-7CA3-9044-876B-883B54F8677D}" type="slidenum">
              <a:t>‹N°›</a:t>
            </a:fld>
            <a:endParaRPr/>
          </a:p>
        </p:txBody>
      </p:sp>
      <p:sp>
        <p:nvSpPr>
          <p:cNvPr id="3" name="Shape 852"/>
          <p:cNvSpPr/>
          <p:nvPr userDrawn="1"/>
        </p:nvSpPr>
        <p:spPr>
          <a:xfrm>
            <a:off x="-10080" y="1171"/>
            <a:ext cx="15783638" cy="13713658"/>
          </a:xfrm>
          <a:prstGeom prst="rect">
            <a:avLst/>
          </a:prstGeom>
          <a:solidFill>
            <a:srgbClr val="222328"/>
          </a:solidFill>
          <a:ln w="12700">
            <a:miter lim="400000"/>
          </a:ln>
        </p:spPr>
        <p:txBody>
          <a:bodyPr lIns="50800" tIns="50800" rIns="50800" bIns="50800" anchor="ctr"/>
          <a:lstStyle/>
          <a:p>
            <a:pPr>
              <a:defRPr sz="3200" cap="none">
                <a:solidFill>
                  <a:srgbClr val="FFFFFF"/>
                </a:solidFill>
                <a:latin typeface="Helvetica Light"/>
                <a:ea typeface="Helvetica Light"/>
                <a:cs typeface="Helvetica Light"/>
                <a:sym typeface="Helvetica Light"/>
              </a:defRPr>
            </a:pPr>
            <a:endParaRPr/>
          </a:p>
        </p:txBody>
      </p:sp>
      <p:sp>
        <p:nvSpPr>
          <p:cNvPr id="4" name="Picture Placeholder 3"/>
          <p:cNvSpPr>
            <a:spLocks noGrp="1"/>
          </p:cNvSpPr>
          <p:nvPr>
            <p:ph type="pic" sz="quarter" idx="10"/>
          </p:nvPr>
        </p:nvSpPr>
        <p:spPr>
          <a:xfrm>
            <a:off x="-9526" y="0"/>
            <a:ext cx="15804000" cy="13716000"/>
          </a:xfrm>
          <a:noFill/>
          <a:ln>
            <a:noFill/>
          </a:ln>
        </p:spPr>
        <p:style>
          <a:lnRef idx="2">
            <a:schemeClr val="dk1">
              <a:shade val="50000"/>
            </a:schemeClr>
          </a:lnRef>
          <a:fillRef idx="1">
            <a:schemeClr val="dk1"/>
          </a:fillRef>
          <a:effectRef idx="0">
            <a:schemeClr val="dk1"/>
          </a:effectRef>
          <a:fontRef idx="none"/>
        </p:style>
        <p:txBody>
          <a:bodyPr/>
          <a:lstStyle/>
          <a:p>
            <a:endParaRPr lang="en-US"/>
          </a:p>
        </p:txBody>
      </p:sp>
    </p:spTree>
    <p:extLst>
      <p:ext uri="{BB962C8B-B14F-4D97-AF65-F5344CB8AC3E}">
        <p14:creationId xmlns:p14="http://schemas.microsoft.com/office/powerpoint/2010/main" val="2031601807"/>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Basic (2)">
    <p:spTree>
      <p:nvGrpSpPr>
        <p:cNvPr id="1" name=""/>
        <p:cNvGrpSpPr/>
        <p:nvPr/>
      </p:nvGrpSpPr>
      <p:grpSpPr>
        <a:xfrm>
          <a:off x="0" y="0"/>
          <a:ext cx="0" cy="0"/>
          <a:chOff x="0" y="0"/>
          <a:chExt cx="0" cy="0"/>
        </a:xfrm>
      </p:grpSpPr>
      <p:sp>
        <p:nvSpPr>
          <p:cNvPr id="20" name="Shape 20"/>
          <p:cNvSpPr>
            <a:spLocks noGrp="1"/>
          </p:cNvSpPr>
          <p:nvPr>
            <p:ph type="body" sz="quarter" idx="1" hasCustomPrompt="1"/>
          </p:nvPr>
        </p:nvSpPr>
        <p:spPr>
          <a:xfrm>
            <a:off x="7217004" y="2292462"/>
            <a:ext cx="9949992" cy="600967"/>
          </a:xfrm>
          <a:prstGeom prst="rect">
            <a:avLst/>
          </a:prstGeom>
        </p:spPr>
        <p:txBody>
          <a:bodyPr anchor="t">
            <a:noAutofit/>
          </a:bodyPr>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r>
              <a:t>Body Level One</a:t>
            </a:r>
          </a:p>
        </p:txBody>
      </p:sp>
      <p:sp>
        <p:nvSpPr>
          <p:cNvPr id="21" name="Shape 21"/>
          <p:cNvSpPr>
            <a:spLocks noGrp="1"/>
          </p:cNvSpPr>
          <p:nvPr>
            <p:ph type="title"/>
          </p:nvPr>
        </p:nvSpPr>
        <p:spPr>
          <a:xfrm>
            <a:off x="6146639" y="878940"/>
            <a:ext cx="12090723" cy="1385234"/>
          </a:xfrm>
          <a:prstGeom prst="rect">
            <a:avLst/>
          </a:prstGeom>
        </p:spPr>
        <p:txBody>
          <a:bodyPr/>
          <a:lstStyle>
            <a:lvl1pPr algn="ctr">
              <a:defRPr sz="5200"/>
            </a:lvl1pPr>
          </a:lstStyle>
          <a:p>
            <a:r>
              <a:t>Title Text</a:t>
            </a:r>
          </a:p>
        </p:txBody>
      </p:sp>
      <p:sp>
        <p:nvSpPr>
          <p:cNvPr id="22" name="Shape 22"/>
          <p:cNvSpPr>
            <a:spLocks noGrp="1"/>
          </p:cNvSpPr>
          <p:nvPr>
            <p:ph type="sldNum" sz="quarter" idx="2"/>
          </p:nvPr>
        </p:nvSpPr>
        <p:spPr>
          <a:prstGeom prst="rect">
            <a:avLst/>
          </a:prstGeom>
        </p:spPr>
        <p:txBody>
          <a:bodyPr/>
          <a:lstStyle/>
          <a:p>
            <a:fld id="{86CB4B4D-7CA3-9044-876B-883B54F8677D}" type="slidenum">
              <a:t>‹N°›</a:t>
            </a:fld>
            <a:endParaRPr/>
          </a:p>
        </p:txBody>
      </p:sp>
      <p:sp>
        <p:nvSpPr>
          <p:cNvPr id="2" name="Rectangle 1"/>
          <p:cNvSpPr/>
          <p:nvPr userDrawn="1"/>
        </p:nvSpPr>
        <p:spPr>
          <a:xfrm>
            <a:off x="1448663" y="4208401"/>
            <a:ext cx="9426204" cy="3639600"/>
          </a:xfrm>
          <a:prstGeom prst="rect">
            <a:avLst/>
          </a:prstGeom>
          <a:solidFill>
            <a:srgbClr val="222327"/>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 name="Rectangle 2"/>
          <p:cNvSpPr/>
          <p:nvPr userDrawn="1"/>
        </p:nvSpPr>
        <p:spPr>
          <a:xfrm>
            <a:off x="1457634" y="7844597"/>
            <a:ext cx="6633133" cy="4511849"/>
          </a:xfrm>
          <a:prstGeom prst="rect">
            <a:avLst/>
          </a:prstGeom>
          <a:solidFill>
            <a:srgbClr val="303238"/>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2" name="Rectangle 11"/>
          <p:cNvSpPr/>
          <p:nvPr userDrawn="1"/>
        </p:nvSpPr>
        <p:spPr>
          <a:xfrm>
            <a:off x="10875674" y="4214382"/>
            <a:ext cx="6112462" cy="3639600"/>
          </a:xfrm>
          <a:prstGeom prst="rect">
            <a:avLst/>
          </a:prstGeom>
          <a:solidFill>
            <a:srgbClr val="303238"/>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3" name="Rectangle 12"/>
          <p:cNvSpPr/>
          <p:nvPr userDrawn="1"/>
        </p:nvSpPr>
        <p:spPr>
          <a:xfrm>
            <a:off x="16988137" y="4214737"/>
            <a:ext cx="5885747" cy="8143200"/>
          </a:xfrm>
          <a:prstGeom prst="rect">
            <a:avLst/>
          </a:prstGeom>
          <a:solidFill>
            <a:srgbClr val="222327"/>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4" name="Rectangle 13"/>
          <p:cNvSpPr/>
          <p:nvPr userDrawn="1"/>
        </p:nvSpPr>
        <p:spPr>
          <a:xfrm>
            <a:off x="8090767" y="7838446"/>
            <a:ext cx="8897371" cy="4518000"/>
          </a:xfrm>
          <a:prstGeom prst="rect">
            <a:avLst/>
          </a:prstGeom>
          <a:solidFill>
            <a:srgbClr val="646872"/>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Picture Placeholder 9"/>
          <p:cNvSpPr>
            <a:spLocks noGrp="1"/>
          </p:cNvSpPr>
          <p:nvPr>
            <p:ph type="pic" sz="quarter" idx="10"/>
          </p:nvPr>
        </p:nvSpPr>
        <p:spPr>
          <a:xfrm>
            <a:off x="1449388" y="4208463"/>
            <a:ext cx="9424987" cy="3630612"/>
          </a:xfrm>
          <a:noFill/>
        </p:spPr>
        <p:txBody>
          <a:bodyPr/>
          <a:lstStyle/>
          <a:p>
            <a:endParaRPr lang="en-US"/>
          </a:p>
        </p:txBody>
      </p:sp>
      <p:sp>
        <p:nvSpPr>
          <p:cNvPr id="15" name="Picture Placeholder 14"/>
          <p:cNvSpPr>
            <a:spLocks noGrp="1"/>
          </p:cNvSpPr>
          <p:nvPr>
            <p:ph type="pic" sz="quarter" idx="11"/>
          </p:nvPr>
        </p:nvSpPr>
        <p:spPr>
          <a:xfrm>
            <a:off x="1449388" y="7839075"/>
            <a:ext cx="6642100" cy="4518025"/>
          </a:xfrm>
          <a:noFill/>
          <a:ln>
            <a:noFill/>
          </a:ln>
        </p:spPr>
        <p:txBody>
          <a:bodyPr/>
          <a:lstStyle/>
          <a:p>
            <a:endParaRPr lang="en-US"/>
          </a:p>
        </p:txBody>
      </p:sp>
      <p:sp>
        <p:nvSpPr>
          <p:cNvPr id="17" name="Picture Placeholder 16"/>
          <p:cNvSpPr>
            <a:spLocks noGrp="1"/>
          </p:cNvSpPr>
          <p:nvPr>
            <p:ph type="pic" sz="quarter" idx="12"/>
          </p:nvPr>
        </p:nvSpPr>
        <p:spPr>
          <a:xfrm>
            <a:off x="8091488" y="7839075"/>
            <a:ext cx="8896350" cy="4518025"/>
          </a:xfrm>
          <a:noFill/>
          <a:ln>
            <a:noFill/>
          </a:ln>
        </p:spPr>
        <p:txBody>
          <a:bodyPr/>
          <a:lstStyle/>
          <a:p>
            <a:endParaRPr lang="en-US"/>
          </a:p>
        </p:txBody>
      </p:sp>
      <p:sp>
        <p:nvSpPr>
          <p:cNvPr id="24" name="Picture Placeholder 23"/>
          <p:cNvSpPr>
            <a:spLocks noGrp="1"/>
          </p:cNvSpPr>
          <p:nvPr>
            <p:ph type="pic" sz="quarter" idx="13"/>
          </p:nvPr>
        </p:nvSpPr>
        <p:spPr>
          <a:xfrm>
            <a:off x="10874375" y="4208463"/>
            <a:ext cx="6113463" cy="3640137"/>
          </a:xfrm>
          <a:noFill/>
          <a:ln>
            <a:noFill/>
          </a:ln>
        </p:spPr>
        <p:txBody>
          <a:bodyPr/>
          <a:lstStyle/>
          <a:p>
            <a:endParaRPr lang="en-US"/>
          </a:p>
        </p:txBody>
      </p:sp>
      <p:sp>
        <p:nvSpPr>
          <p:cNvPr id="28" name="Picture Placeholder 27"/>
          <p:cNvSpPr>
            <a:spLocks noGrp="1"/>
          </p:cNvSpPr>
          <p:nvPr>
            <p:ph type="pic" sz="quarter" idx="14"/>
          </p:nvPr>
        </p:nvSpPr>
        <p:spPr>
          <a:xfrm>
            <a:off x="16987838" y="4208463"/>
            <a:ext cx="5886450" cy="8148637"/>
          </a:xfrm>
          <a:noFill/>
          <a:ln>
            <a:noFill/>
          </a:ln>
        </p:spPr>
        <p:txBody>
          <a:bodyPr/>
          <a:lstStyle/>
          <a:p>
            <a:endParaRPr lang="en-US"/>
          </a:p>
        </p:txBody>
      </p:sp>
    </p:spTree>
    <p:extLst>
      <p:ext uri="{BB962C8B-B14F-4D97-AF65-F5344CB8AC3E}">
        <p14:creationId xmlns:p14="http://schemas.microsoft.com/office/powerpoint/2010/main" val="1754175292"/>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sp>
        <p:nvSpPr>
          <p:cNvPr id="7" name="Shape 45"/>
          <p:cNvSpPr>
            <a:spLocks noGrp="1"/>
          </p:cNvSpPr>
          <p:nvPr>
            <p:ph type="sldNum" sz="quarter" idx="2"/>
          </p:nvPr>
        </p:nvSpPr>
        <p:spPr>
          <a:xfrm>
            <a:off x="11959031" y="13081000"/>
            <a:ext cx="453238" cy="469900"/>
          </a:xfrm>
          <a:prstGeom prst="rect">
            <a:avLst/>
          </a:prstGeom>
        </p:spPr>
        <p:txBody>
          <a:bodyPr/>
          <a:lstStyle/>
          <a:p>
            <a:fld id="{86CB4B4D-7CA3-9044-876B-883B54F8677D}" type="slidenum">
              <a:t>‹N°›</a:t>
            </a:fld>
            <a:endParaRPr/>
          </a:p>
        </p:txBody>
      </p:sp>
      <p:sp>
        <p:nvSpPr>
          <p:cNvPr id="5" name="Picture Placeholder 4"/>
          <p:cNvSpPr>
            <a:spLocks noGrp="1"/>
          </p:cNvSpPr>
          <p:nvPr>
            <p:ph type="pic" sz="quarter" idx="10"/>
          </p:nvPr>
        </p:nvSpPr>
        <p:spPr>
          <a:xfrm>
            <a:off x="5978212" y="-680452"/>
            <a:ext cx="18763948" cy="9828209"/>
          </a:xfrm>
          <a:custGeom>
            <a:avLst/>
            <a:gdLst>
              <a:gd name="connsiteX0" fmla="*/ 0 w 19119850"/>
              <a:gd name="connsiteY0" fmla="*/ 0 h 10058401"/>
              <a:gd name="connsiteX1" fmla="*/ 19119850 w 19119850"/>
              <a:gd name="connsiteY1" fmla="*/ 0 h 10058401"/>
              <a:gd name="connsiteX2" fmla="*/ 19119850 w 19119850"/>
              <a:gd name="connsiteY2" fmla="*/ 10058401 h 10058401"/>
              <a:gd name="connsiteX3" fmla="*/ 0 w 19119850"/>
              <a:gd name="connsiteY3" fmla="*/ 10058401 h 10058401"/>
              <a:gd name="connsiteX4" fmla="*/ 0 w 19119850"/>
              <a:gd name="connsiteY4" fmla="*/ 0 h 10058401"/>
              <a:gd name="connsiteX0" fmla="*/ 0 w 19119850"/>
              <a:gd name="connsiteY0" fmla="*/ 0 h 10058401"/>
              <a:gd name="connsiteX1" fmla="*/ 19119850 w 19119850"/>
              <a:gd name="connsiteY1" fmla="*/ 0 h 10058401"/>
              <a:gd name="connsiteX2" fmla="*/ 19119850 w 19119850"/>
              <a:gd name="connsiteY2" fmla="*/ 10058401 h 10058401"/>
              <a:gd name="connsiteX3" fmla="*/ 2161309 w 19119850"/>
              <a:gd name="connsiteY3" fmla="*/ 2452255 h 10058401"/>
              <a:gd name="connsiteX4" fmla="*/ 0 w 19119850"/>
              <a:gd name="connsiteY4" fmla="*/ 0 h 10058401"/>
              <a:gd name="connsiteX0" fmla="*/ 0 w 19119850"/>
              <a:gd name="connsiteY0" fmla="*/ 0 h 9850583"/>
              <a:gd name="connsiteX1" fmla="*/ 19119850 w 19119850"/>
              <a:gd name="connsiteY1" fmla="*/ 0 h 9850583"/>
              <a:gd name="connsiteX2" fmla="*/ 12054031 w 19119850"/>
              <a:gd name="connsiteY2" fmla="*/ 9850583 h 9850583"/>
              <a:gd name="connsiteX3" fmla="*/ 2161309 w 19119850"/>
              <a:gd name="connsiteY3" fmla="*/ 2452255 h 9850583"/>
              <a:gd name="connsiteX4" fmla="*/ 0 w 19119850"/>
              <a:gd name="connsiteY4" fmla="*/ 0 h 9850583"/>
              <a:gd name="connsiteX0" fmla="*/ 0 w 19119850"/>
              <a:gd name="connsiteY0" fmla="*/ 0 h 9884450"/>
              <a:gd name="connsiteX1" fmla="*/ 19119850 w 19119850"/>
              <a:gd name="connsiteY1" fmla="*/ 0 h 9884450"/>
              <a:gd name="connsiteX2" fmla="*/ 12042743 w 19119850"/>
              <a:gd name="connsiteY2" fmla="*/ 9884450 h 9884450"/>
              <a:gd name="connsiteX3" fmla="*/ 2161309 w 19119850"/>
              <a:gd name="connsiteY3" fmla="*/ 2452255 h 9884450"/>
              <a:gd name="connsiteX4" fmla="*/ 0 w 19119850"/>
              <a:gd name="connsiteY4" fmla="*/ 0 h 9884450"/>
              <a:gd name="connsiteX0" fmla="*/ 0 w 18981305"/>
              <a:gd name="connsiteY0" fmla="*/ 942109 h 9884450"/>
              <a:gd name="connsiteX1" fmla="*/ 18981305 w 18981305"/>
              <a:gd name="connsiteY1" fmla="*/ 0 h 9884450"/>
              <a:gd name="connsiteX2" fmla="*/ 11904198 w 18981305"/>
              <a:gd name="connsiteY2" fmla="*/ 9884450 h 9884450"/>
              <a:gd name="connsiteX3" fmla="*/ 2022764 w 18981305"/>
              <a:gd name="connsiteY3" fmla="*/ 2452255 h 9884450"/>
              <a:gd name="connsiteX4" fmla="*/ 0 w 18981305"/>
              <a:gd name="connsiteY4" fmla="*/ 942109 h 9884450"/>
              <a:gd name="connsiteX0" fmla="*/ 0 w 18918552"/>
              <a:gd name="connsiteY0" fmla="*/ 960038 h 9884450"/>
              <a:gd name="connsiteX1" fmla="*/ 18918552 w 18918552"/>
              <a:gd name="connsiteY1" fmla="*/ 0 h 9884450"/>
              <a:gd name="connsiteX2" fmla="*/ 11841445 w 18918552"/>
              <a:gd name="connsiteY2" fmla="*/ 9884450 h 9884450"/>
              <a:gd name="connsiteX3" fmla="*/ 1960011 w 18918552"/>
              <a:gd name="connsiteY3" fmla="*/ 2452255 h 9884450"/>
              <a:gd name="connsiteX4" fmla="*/ 0 w 18918552"/>
              <a:gd name="connsiteY4" fmla="*/ 960038 h 9884450"/>
              <a:gd name="connsiteX0" fmla="*/ 0 w 11841445"/>
              <a:gd name="connsiteY0" fmla="*/ 284177 h 9208589"/>
              <a:gd name="connsiteX1" fmla="*/ 9138448 w 11841445"/>
              <a:gd name="connsiteY1" fmla="*/ 0 h 9208589"/>
              <a:gd name="connsiteX2" fmla="*/ 11841445 w 11841445"/>
              <a:gd name="connsiteY2" fmla="*/ 9208589 h 9208589"/>
              <a:gd name="connsiteX3" fmla="*/ 1960011 w 11841445"/>
              <a:gd name="connsiteY3" fmla="*/ 1776394 h 9208589"/>
              <a:gd name="connsiteX4" fmla="*/ 0 w 11841445"/>
              <a:gd name="connsiteY4" fmla="*/ 284177 h 9208589"/>
              <a:gd name="connsiteX0" fmla="*/ 0 w 11841445"/>
              <a:gd name="connsiteY0" fmla="*/ 840768 h 9765180"/>
              <a:gd name="connsiteX1" fmla="*/ 8721005 w 11841445"/>
              <a:gd name="connsiteY1" fmla="*/ 0 h 9765180"/>
              <a:gd name="connsiteX2" fmla="*/ 11841445 w 11841445"/>
              <a:gd name="connsiteY2" fmla="*/ 9765180 h 9765180"/>
              <a:gd name="connsiteX3" fmla="*/ 1960011 w 11841445"/>
              <a:gd name="connsiteY3" fmla="*/ 2332985 h 9765180"/>
              <a:gd name="connsiteX4" fmla="*/ 0 w 11841445"/>
              <a:gd name="connsiteY4" fmla="*/ 840768 h 9765180"/>
              <a:gd name="connsiteX0" fmla="*/ 0 w 11841445"/>
              <a:gd name="connsiteY0" fmla="*/ 641986 h 9566398"/>
              <a:gd name="connsiteX1" fmla="*/ 908848 w 11841445"/>
              <a:gd name="connsiteY1" fmla="*/ 0 h 9566398"/>
              <a:gd name="connsiteX2" fmla="*/ 11841445 w 11841445"/>
              <a:gd name="connsiteY2" fmla="*/ 9566398 h 9566398"/>
              <a:gd name="connsiteX3" fmla="*/ 1960011 w 11841445"/>
              <a:gd name="connsiteY3" fmla="*/ 2134203 h 9566398"/>
              <a:gd name="connsiteX4" fmla="*/ 0 w 11841445"/>
              <a:gd name="connsiteY4" fmla="*/ 641986 h 9566398"/>
              <a:gd name="connsiteX0" fmla="*/ 0 w 18736515"/>
              <a:gd name="connsiteY0" fmla="*/ 641986 h 4154139"/>
              <a:gd name="connsiteX1" fmla="*/ 908848 w 18736515"/>
              <a:gd name="connsiteY1" fmla="*/ 0 h 4154139"/>
              <a:gd name="connsiteX2" fmla="*/ 18736515 w 18736515"/>
              <a:gd name="connsiteY2" fmla="*/ 4154139 h 4154139"/>
              <a:gd name="connsiteX3" fmla="*/ 1960011 w 18736515"/>
              <a:gd name="connsiteY3" fmla="*/ 2134203 h 4154139"/>
              <a:gd name="connsiteX4" fmla="*/ 0 w 18736515"/>
              <a:gd name="connsiteY4" fmla="*/ 641986 h 4154139"/>
              <a:gd name="connsiteX0" fmla="*/ 0 w 18763948"/>
              <a:gd name="connsiteY0" fmla="*/ 641986 h 4126707"/>
              <a:gd name="connsiteX1" fmla="*/ 908848 w 18763948"/>
              <a:gd name="connsiteY1" fmla="*/ 0 h 4126707"/>
              <a:gd name="connsiteX2" fmla="*/ 18763948 w 18763948"/>
              <a:gd name="connsiteY2" fmla="*/ 4126707 h 4126707"/>
              <a:gd name="connsiteX3" fmla="*/ 1960011 w 18763948"/>
              <a:gd name="connsiteY3" fmla="*/ 2134203 h 4126707"/>
              <a:gd name="connsiteX4" fmla="*/ 0 w 18763948"/>
              <a:gd name="connsiteY4" fmla="*/ 641986 h 4126707"/>
              <a:gd name="connsiteX0" fmla="*/ 0 w 18763948"/>
              <a:gd name="connsiteY0" fmla="*/ 641986 h 4264755"/>
              <a:gd name="connsiteX1" fmla="*/ 908848 w 18763948"/>
              <a:gd name="connsiteY1" fmla="*/ 0 h 4264755"/>
              <a:gd name="connsiteX2" fmla="*/ 18763948 w 18763948"/>
              <a:gd name="connsiteY2" fmla="*/ 4126707 h 4264755"/>
              <a:gd name="connsiteX3" fmla="*/ 5443875 w 18763948"/>
              <a:gd name="connsiteY3" fmla="*/ 4264755 h 4264755"/>
              <a:gd name="connsiteX4" fmla="*/ 0 w 18763948"/>
              <a:gd name="connsiteY4" fmla="*/ 641986 h 4264755"/>
              <a:gd name="connsiteX0" fmla="*/ 0 w 18763948"/>
              <a:gd name="connsiteY0" fmla="*/ 641986 h 7428579"/>
              <a:gd name="connsiteX1" fmla="*/ 908848 w 18763948"/>
              <a:gd name="connsiteY1" fmla="*/ 0 h 7428579"/>
              <a:gd name="connsiteX2" fmla="*/ 18763948 w 18763948"/>
              <a:gd name="connsiteY2" fmla="*/ 4126707 h 7428579"/>
              <a:gd name="connsiteX3" fmla="*/ 9549531 w 18763948"/>
              <a:gd name="connsiteY3" fmla="*/ 7428579 h 7428579"/>
              <a:gd name="connsiteX4" fmla="*/ 0 w 18763948"/>
              <a:gd name="connsiteY4" fmla="*/ 641986 h 7428579"/>
              <a:gd name="connsiteX0" fmla="*/ 0 w 18763948"/>
              <a:gd name="connsiteY0" fmla="*/ 641986 h 9577419"/>
              <a:gd name="connsiteX1" fmla="*/ 908848 w 18763948"/>
              <a:gd name="connsiteY1" fmla="*/ 0 h 9577419"/>
              <a:gd name="connsiteX2" fmla="*/ 18763948 w 18763948"/>
              <a:gd name="connsiteY2" fmla="*/ 4126707 h 9577419"/>
              <a:gd name="connsiteX3" fmla="*/ 11835531 w 18763948"/>
              <a:gd name="connsiteY3" fmla="*/ 9577419 h 9577419"/>
              <a:gd name="connsiteX4" fmla="*/ 0 w 18763948"/>
              <a:gd name="connsiteY4" fmla="*/ 641986 h 9577419"/>
              <a:gd name="connsiteX0" fmla="*/ 0 w 18763948"/>
              <a:gd name="connsiteY0" fmla="*/ 641986 h 9577419"/>
              <a:gd name="connsiteX1" fmla="*/ 908848 w 18763948"/>
              <a:gd name="connsiteY1" fmla="*/ 0 h 9577419"/>
              <a:gd name="connsiteX2" fmla="*/ 9860502 w 18763948"/>
              <a:gd name="connsiteY2" fmla="*/ 266375 h 9577419"/>
              <a:gd name="connsiteX3" fmla="*/ 18763948 w 18763948"/>
              <a:gd name="connsiteY3" fmla="*/ 4126707 h 9577419"/>
              <a:gd name="connsiteX4" fmla="*/ 11835531 w 18763948"/>
              <a:gd name="connsiteY4" fmla="*/ 9577419 h 9577419"/>
              <a:gd name="connsiteX5" fmla="*/ 0 w 18763948"/>
              <a:gd name="connsiteY5" fmla="*/ 641986 h 9577419"/>
              <a:gd name="connsiteX0" fmla="*/ 0 w 18763948"/>
              <a:gd name="connsiteY0" fmla="*/ 868857 h 9804290"/>
              <a:gd name="connsiteX1" fmla="*/ 908848 w 18763948"/>
              <a:gd name="connsiteY1" fmla="*/ 226871 h 9804290"/>
              <a:gd name="connsiteX2" fmla="*/ 12440416 w 18763948"/>
              <a:gd name="connsiteY2" fmla="*/ 166675 h 9804290"/>
              <a:gd name="connsiteX3" fmla="*/ 18763948 w 18763948"/>
              <a:gd name="connsiteY3" fmla="*/ 4353578 h 9804290"/>
              <a:gd name="connsiteX4" fmla="*/ 11835531 w 18763948"/>
              <a:gd name="connsiteY4" fmla="*/ 9804290 h 9804290"/>
              <a:gd name="connsiteX5" fmla="*/ 0 w 18763948"/>
              <a:gd name="connsiteY5" fmla="*/ 868857 h 9804290"/>
              <a:gd name="connsiteX0" fmla="*/ 0 w 18763948"/>
              <a:gd name="connsiteY0" fmla="*/ 892776 h 9828209"/>
              <a:gd name="connsiteX1" fmla="*/ 1235419 w 18763948"/>
              <a:gd name="connsiteY1" fmla="*/ 54847 h 9828209"/>
              <a:gd name="connsiteX2" fmla="*/ 12440416 w 18763948"/>
              <a:gd name="connsiteY2" fmla="*/ 190594 h 9828209"/>
              <a:gd name="connsiteX3" fmla="*/ 18763948 w 18763948"/>
              <a:gd name="connsiteY3" fmla="*/ 4377497 h 9828209"/>
              <a:gd name="connsiteX4" fmla="*/ 11835531 w 18763948"/>
              <a:gd name="connsiteY4" fmla="*/ 9828209 h 9828209"/>
              <a:gd name="connsiteX5" fmla="*/ 0 w 18763948"/>
              <a:gd name="connsiteY5" fmla="*/ 892776 h 982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3948" h="9828209">
                <a:moveTo>
                  <a:pt x="0" y="892776"/>
                </a:moveTo>
                <a:lnTo>
                  <a:pt x="1235419" y="54847"/>
                </a:lnTo>
                <a:cubicBezTo>
                  <a:pt x="3827418" y="655267"/>
                  <a:pt x="9848417" y="-409826"/>
                  <a:pt x="12440416" y="190594"/>
                </a:cubicBezTo>
                <a:lnTo>
                  <a:pt x="18763948" y="4377497"/>
                </a:lnTo>
                <a:lnTo>
                  <a:pt x="11835531" y="9828209"/>
                </a:lnTo>
                <a:lnTo>
                  <a:pt x="0" y="892776"/>
                </a:lnTo>
                <a:close/>
              </a:path>
            </a:pathLst>
          </a:custGeom>
          <a:ln w="12700">
            <a:miter lim="400000"/>
          </a:ln>
          <a:extLst>
            <a:ext uri="{C572A759-6A51-4108-AA02-DFA0A04FC94B}">
              <ma14:wrappingTextBox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16632780"/>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sp>
        <p:nvSpPr>
          <p:cNvPr id="7" name="Shape 45"/>
          <p:cNvSpPr>
            <a:spLocks noGrp="1"/>
          </p:cNvSpPr>
          <p:nvPr>
            <p:ph type="sldNum" sz="quarter" idx="2"/>
          </p:nvPr>
        </p:nvSpPr>
        <p:spPr>
          <a:xfrm>
            <a:off x="11959031" y="13081000"/>
            <a:ext cx="453238" cy="469900"/>
          </a:xfrm>
          <a:prstGeom prst="rect">
            <a:avLst/>
          </a:prstGeom>
        </p:spPr>
        <p:txBody>
          <a:bodyPr/>
          <a:lstStyle/>
          <a:p>
            <a:fld id="{86CB4B4D-7CA3-9044-876B-883B54F8677D}" type="slidenum">
              <a:t>‹N°›</a:t>
            </a:fld>
            <a:endParaRPr/>
          </a:p>
        </p:txBody>
      </p:sp>
      <p:sp>
        <p:nvSpPr>
          <p:cNvPr id="5" name="Picture Placeholder 4"/>
          <p:cNvSpPr>
            <a:spLocks noGrp="1"/>
          </p:cNvSpPr>
          <p:nvPr>
            <p:ph type="pic" sz="quarter" idx="10"/>
          </p:nvPr>
        </p:nvSpPr>
        <p:spPr>
          <a:xfrm>
            <a:off x="16712190" y="3301877"/>
            <a:ext cx="4920921" cy="12964942"/>
          </a:xfrm>
          <a:custGeom>
            <a:avLst/>
            <a:gdLst>
              <a:gd name="connsiteX0" fmla="*/ 0 w 5099050"/>
              <a:gd name="connsiteY0" fmla="*/ 0 h 13113385"/>
              <a:gd name="connsiteX1" fmla="*/ 5099050 w 5099050"/>
              <a:gd name="connsiteY1" fmla="*/ 0 h 13113385"/>
              <a:gd name="connsiteX2" fmla="*/ 5099050 w 5099050"/>
              <a:gd name="connsiteY2" fmla="*/ 13113385 h 13113385"/>
              <a:gd name="connsiteX3" fmla="*/ 0 w 5099050"/>
              <a:gd name="connsiteY3" fmla="*/ 13113385 h 13113385"/>
              <a:gd name="connsiteX4" fmla="*/ 0 w 5099050"/>
              <a:gd name="connsiteY4" fmla="*/ 0 h 13113385"/>
              <a:gd name="connsiteX0" fmla="*/ 71252 w 5099050"/>
              <a:gd name="connsiteY0" fmla="*/ 41564 h 13113385"/>
              <a:gd name="connsiteX1" fmla="*/ 5099050 w 5099050"/>
              <a:gd name="connsiteY1" fmla="*/ 0 h 13113385"/>
              <a:gd name="connsiteX2" fmla="*/ 5099050 w 5099050"/>
              <a:gd name="connsiteY2" fmla="*/ 13113385 h 13113385"/>
              <a:gd name="connsiteX3" fmla="*/ 0 w 5099050"/>
              <a:gd name="connsiteY3" fmla="*/ 13113385 h 13113385"/>
              <a:gd name="connsiteX4" fmla="*/ 71252 w 5099050"/>
              <a:gd name="connsiteY4" fmla="*/ 41564 h 13113385"/>
              <a:gd name="connsiteX0" fmla="*/ 83127 w 5099050"/>
              <a:gd name="connsiteY0" fmla="*/ 47502 h 13113385"/>
              <a:gd name="connsiteX1" fmla="*/ 5099050 w 5099050"/>
              <a:gd name="connsiteY1" fmla="*/ 0 h 13113385"/>
              <a:gd name="connsiteX2" fmla="*/ 5099050 w 5099050"/>
              <a:gd name="connsiteY2" fmla="*/ 13113385 h 13113385"/>
              <a:gd name="connsiteX3" fmla="*/ 0 w 5099050"/>
              <a:gd name="connsiteY3" fmla="*/ 13113385 h 13113385"/>
              <a:gd name="connsiteX4" fmla="*/ 83127 w 5099050"/>
              <a:gd name="connsiteY4" fmla="*/ 47502 h 13113385"/>
              <a:gd name="connsiteX0" fmla="*/ 83127 w 5099050"/>
              <a:gd name="connsiteY0" fmla="*/ 0 h 13065883"/>
              <a:gd name="connsiteX1" fmla="*/ 4992172 w 5099050"/>
              <a:gd name="connsiteY1" fmla="*/ 1175657 h 13065883"/>
              <a:gd name="connsiteX2" fmla="*/ 5099050 w 5099050"/>
              <a:gd name="connsiteY2" fmla="*/ 13065883 h 13065883"/>
              <a:gd name="connsiteX3" fmla="*/ 0 w 5099050"/>
              <a:gd name="connsiteY3" fmla="*/ 13065883 h 13065883"/>
              <a:gd name="connsiteX4" fmla="*/ 83127 w 5099050"/>
              <a:gd name="connsiteY4" fmla="*/ 0 h 13065883"/>
              <a:gd name="connsiteX0" fmla="*/ 83127 w 5004048"/>
              <a:gd name="connsiteY0" fmla="*/ 0 h 13065883"/>
              <a:gd name="connsiteX1" fmla="*/ 4992172 w 5004048"/>
              <a:gd name="connsiteY1" fmla="*/ 1175657 h 13065883"/>
              <a:gd name="connsiteX2" fmla="*/ 5004048 w 5004048"/>
              <a:gd name="connsiteY2" fmla="*/ 12964942 h 13065883"/>
              <a:gd name="connsiteX3" fmla="*/ 0 w 5004048"/>
              <a:gd name="connsiteY3" fmla="*/ 13065883 h 13065883"/>
              <a:gd name="connsiteX4" fmla="*/ 83127 w 5004048"/>
              <a:gd name="connsiteY4" fmla="*/ 0 h 13065883"/>
              <a:gd name="connsiteX0" fmla="*/ 0 w 4920921"/>
              <a:gd name="connsiteY0" fmla="*/ 0 h 12964942"/>
              <a:gd name="connsiteX1" fmla="*/ 4909045 w 4920921"/>
              <a:gd name="connsiteY1" fmla="*/ 1175657 h 12964942"/>
              <a:gd name="connsiteX2" fmla="*/ 4920921 w 4920921"/>
              <a:gd name="connsiteY2" fmla="*/ 12964942 h 12964942"/>
              <a:gd name="connsiteX3" fmla="*/ 0 w 4920921"/>
              <a:gd name="connsiteY3" fmla="*/ 12816502 h 12964942"/>
              <a:gd name="connsiteX4" fmla="*/ 0 w 4920921"/>
              <a:gd name="connsiteY4" fmla="*/ 0 h 12964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0921" h="12964942">
                <a:moveTo>
                  <a:pt x="0" y="0"/>
                </a:moveTo>
                <a:lnTo>
                  <a:pt x="4909045" y="1175657"/>
                </a:lnTo>
                <a:cubicBezTo>
                  <a:pt x="4913004" y="5105419"/>
                  <a:pt x="4916962" y="9035180"/>
                  <a:pt x="4920921" y="12964942"/>
                </a:cubicBezTo>
                <a:lnTo>
                  <a:pt x="0" y="12816502"/>
                </a:lnTo>
                <a:lnTo>
                  <a:pt x="0" y="0"/>
                </a:lnTo>
                <a:close/>
              </a:path>
            </a:pathLst>
          </a:custGeom>
          <a:noFill/>
          <a:ln w="12700">
            <a:noFill/>
            <a:miter lim="400000"/>
          </a:ln>
          <a:extLst>
            <a:ext uri="{C572A759-6A51-4108-AA02-DFA0A04FC94B}">
              <ma14:wrappingTextBox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11209439"/>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Blank (Dark)">
    <p:bg>
      <p:bgPr>
        <a:solidFill>
          <a:srgbClr val="222328"/>
        </a:solidFill>
        <a:effectLst/>
      </p:bgPr>
    </p:bg>
    <p:spTree>
      <p:nvGrpSpPr>
        <p:cNvPr id="1" name=""/>
        <p:cNvGrpSpPr/>
        <p:nvPr/>
      </p:nvGrpSpPr>
      <p:grpSpPr>
        <a:xfrm>
          <a:off x="0" y="0"/>
          <a:ext cx="0" cy="0"/>
          <a:chOff x="0" y="0"/>
          <a:chExt cx="0" cy="0"/>
        </a:xfrm>
      </p:grpSpPr>
      <p:sp>
        <p:nvSpPr>
          <p:cNvPr id="38" name="Shape 38"/>
          <p:cNvSpPr>
            <a:spLocks noGrp="1"/>
          </p:cNvSpPr>
          <p:nvPr>
            <p:ph type="sldNum" sz="quarter" idx="2"/>
          </p:nvPr>
        </p:nvSpPr>
        <p:spPr>
          <a:prstGeom prst="rect">
            <a:avLst/>
          </a:prstGeom>
        </p:spPr>
        <p:txBody>
          <a:bodyPr/>
          <a:lstStyle/>
          <a:p>
            <a:fld id="{86CB4B4D-7CA3-9044-876B-883B54F8677D}" type="slidenum">
              <a:t>‹N°›</a:t>
            </a:fld>
            <a:endParaRPr/>
          </a:p>
        </p:txBody>
      </p:sp>
      <p:sp>
        <p:nvSpPr>
          <p:cNvPr id="3" name="Picture Placeholder 2"/>
          <p:cNvSpPr>
            <a:spLocks noGrp="1"/>
          </p:cNvSpPr>
          <p:nvPr>
            <p:ph type="pic" sz="quarter" idx="10"/>
          </p:nvPr>
        </p:nvSpPr>
        <p:spPr>
          <a:xfrm>
            <a:off x="2689549" y="-3456122"/>
            <a:ext cx="5013970" cy="13022020"/>
          </a:xfrm>
          <a:custGeom>
            <a:avLst/>
            <a:gdLst>
              <a:gd name="connsiteX0" fmla="*/ 0 w 5432425"/>
              <a:gd name="connsiteY0" fmla="*/ 0 h 13665200"/>
              <a:gd name="connsiteX1" fmla="*/ 5432425 w 5432425"/>
              <a:gd name="connsiteY1" fmla="*/ 0 h 13665200"/>
              <a:gd name="connsiteX2" fmla="*/ 5432425 w 5432425"/>
              <a:gd name="connsiteY2" fmla="*/ 13665200 h 13665200"/>
              <a:gd name="connsiteX3" fmla="*/ 0 w 5432425"/>
              <a:gd name="connsiteY3" fmla="*/ 13665200 h 13665200"/>
              <a:gd name="connsiteX4" fmla="*/ 0 w 5432425"/>
              <a:gd name="connsiteY4" fmla="*/ 0 h 13665200"/>
              <a:gd name="connsiteX0" fmla="*/ 0 w 5432425"/>
              <a:gd name="connsiteY0" fmla="*/ 0 h 13665200"/>
              <a:gd name="connsiteX1" fmla="*/ 5432425 w 5432425"/>
              <a:gd name="connsiteY1" fmla="*/ 0 h 13665200"/>
              <a:gd name="connsiteX2" fmla="*/ 5432425 w 5432425"/>
              <a:gd name="connsiteY2" fmla="*/ 13665200 h 13665200"/>
              <a:gd name="connsiteX3" fmla="*/ 247973 w 5432425"/>
              <a:gd name="connsiteY3" fmla="*/ 13223498 h 13665200"/>
              <a:gd name="connsiteX4" fmla="*/ 0 w 5432425"/>
              <a:gd name="connsiteY4" fmla="*/ 0 h 13665200"/>
              <a:gd name="connsiteX0" fmla="*/ 0 w 5432425"/>
              <a:gd name="connsiteY0" fmla="*/ 0 h 13223498"/>
              <a:gd name="connsiteX1" fmla="*/ 5432425 w 5432425"/>
              <a:gd name="connsiteY1" fmla="*/ 0 h 13223498"/>
              <a:gd name="connsiteX2" fmla="*/ 5261943 w 5432425"/>
              <a:gd name="connsiteY2" fmla="*/ 13053017 h 13223498"/>
              <a:gd name="connsiteX3" fmla="*/ 247973 w 5432425"/>
              <a:gd name="connsiteY3" fmla="*/ 13223498 h 13223498"/>
              <a:gd name="connsiteX4" fmla="*/ 0 w 5432425"/>
              <a:gd name="connsiteY4" fmla="*/ 0 h 13223498"/>
              <a:gd name="connsiteX0" fmla="*/ 7749 w 5184452"/>
              <a:gd name="connsiteY0" fmla="*/ 1379349 h 13223498"/>
              <a:gd name="connsiteX1" fmla="*/ 5184452 w 5184452"/>
              <a:gd name="connsiteY1" fmla="*/ 0 h 13223498"/>
              <a:gd name="connsiteX2" fmla="*/ 5013970 w 5184452"/>
              <a:gd name="connsiteY2" fmla="*/ 13053017 h 13223498"/>
              <a:gd name="connsiteX3" fmla="*/ 0 w 5184452"/>
              <a:gd name="connsiteY3" fmla="*/ 13223498 h 13223498"/>
              <a:gd name="connsiteX4" fmla="*/ 7749 w 5184452"/>
              <a:gd name="connsiteY4" fmla="*/ 1379349 h 13223498"/>
              <a:gd name="connsiteX0" fmla="*/ 7749 w 5013970"/>
              <a:gd name="connsiteY0" fmla="*/ 1177871 h 13022020"/>
              <a:gd name="connsiteX1" fmla="*/ 4928730 w 5013970"/>
              <a:gd name="connsiteY1" fmla="*/ 0 h 13022020"/>
              <a:gd name="connsiteX2" fmla="*/ 5013970 w 5013970"/>
              <a:gd name="connsiteY2" fmla="*/ 12851539 h 13022020"/>
              <a:gd name="connsiteX3" fmla="*/ 0 w 5013970"/>
              <a:gd name="connsiteY3" fmla="*/ 13022020 h 13022020"/>
              <a:gd name="connsiteX4" fmla="*/ 7749 w 5013970"/>
              <a:gd name="connsiteY4" fmla="*/ 1177871 h 13022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3970" h="13022020">
                <a:moveTo>
                  <a:pt x="7749" y="1177871"/>
                </a:moveTo>
                <a:lnTo>
                  <a:pt x="4928730" y="0"/>
                </a:lnTo>
                <a:lnTo>
                  <a:pt x="5013970" y="12851539"/>
                </a:lnTo>
                <a:lnTo>
                  <a:pt x="0" y="13022020"/>
                </a:lnTo>
                <a:lnTo>
                  <a:pt x="7749" y="1177871"/>
                </a:lnTo>
                <a:close/>
              </a:path>
            </a:pathLst>
          </a:custGeom>
          <a:noFill/>
          <a:ln w="12700">
            <a:noFill/>
            <a:miter lim="400000"/>
          </a:ln>
          <a:extLst>
            <a:ext uri="{C572A759-6A51-4108-AA02-DFA0A04FC94B}">
              <ma14:wrappingTextBox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52179479"/>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sp>
        <p:nvSpPr>
          <p:cNvPr id="7" name="Shape 45"/>
          <p:cNvSpPr>
            <a:spLocks noGrp="1"/>
          </p:cNvSpPr>
          <p:nvPr>
            <p:ph type="sldNum" sz="quarter" idx="2"/>
          </p:nvPr>
        </p:nvSpPr>
        <p:spPr>
          <a:xfrm>
            <a:off x="11959031" y="13081000"/>
            <a:ext cx="453238" cy="469900"/>
          </a:xfrm>
          <a:prstGeom prst="rect">
            <a:avLst/>
          </a:prstGeom>
        </p:spPr>
        <p:txBody>
          <a:bodyPr/>
          <a:lstStyle/>
          <a:p>
            <a:fld id="{86CB4B4D-7CA3-9044-876B-883B54F8677D}" type="slidenum">
              <a:t>‹N°›</a:t>
            </a:fld>
            <a:endParaRPr/>
          </a:p>
        </p:txBody>
      </p:sp>
      <p:sp>
        <p:nvSpPr>
          <p:cNvPr id="5" name="Picture Placeholder 4"/>
          <p:cNvSpPr>
            <a:spLocks noGrp="1"/>
          </p:cNvSpPr>
          <p:nvPr>
            <p:ph type="pic" sz="quarter" idx="10"/>
          </p:nvPr>
        </p:nvSpPr>
        <p:spPr>
          <a:xfrm>
            <a:off x="8797925" y="3374336"/>
            <a:ext cx="6778625" cy="12045052"/>
          </a:xfrm>
          <a:noFill/>
          <a:ln>
            <a:noFill/>
          </a:ln>
        </p:spPr>
        <p:txBody>
          <a:bodyPr/>
          <a:lstStyle/>
          <a:p>
            <a:endParaRPr lang="en-US"/>
          </a:p>
        </p:txBody>
      </p:sp>
    </p:spTree>
    <p:extLst>
      <p:ext uri="{BB962C8B-B14F-4D97-AF65-F5344CB8AC3E}">
        <p14:creationId xmlns:p14="http://schemas.microsoft.com/office/powerpoint/2010/main" val="324669882"/>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sp>
        <p:nvSpPr>
          <p:cNvPr id="7" name="Shape 45"/>
          <p:cNvSpPr>
            <a:spLocks noGrp="1"/>
          </p:cNvSpPr>
          <p:nvPr>
            <p:ph type="sldNum" sz="quarter" idx="2"/>
          </p:nvPr>
        </p:nvSpPr>
        <p:spPr>
          <a:xfrm>
            <a:off x="11959031" y="13081000"/>
            <a:ext cx="453238" cy="469900"/>
          </a:xfrm>
          <a:prstGeom prst="rect">
            <a:avLst/>
          </a:prstGeom>
        </p:spPr>
        <p:txBody>
          <a:bodyPr/>
          <a:lstStyle/>
          <a:p>
            <a:fld id="{86CB4B4D-7CA3-9044-876B-883B54F8677D}" type="slidenum">
              <a:t>‹N°›</a:t>
            </a:fld>
            <a:endParaRPr/>
          </a:p>
        </p:txBody>
      </p:sp>
      <p:sp>
        <p:nvSpPr>
          <p:cNvPr id="5" name="Picture Placeholder 4"/>
          <p:cNvSpPr>
            <a:spLocks noGrp="1"/>
          </p:cNvSpPr>
          <p:nvPr>
            <p:ph type="pic" sz="quarter" idx="10"/>
          </p:nvPr>
        </p:nvSpPr>
        <p:spPr>
          <a:xfrm>
            <a:off x="15105063" y="2370805"/>
            <a:ext cx="6786562" cy="9041147"/>
          </a:xfrm>
          <a:noFill/>
          <a:ln>
            <a:noFill/>
          </a:ln>
        </p:spPr>
        <p:txBody>
          <a:bodyPr/>
          <a:lstStyle/>
          <a:p>
            <a:endParaRPr lang="en-US"/>
          </a:p>
        </p:txBody>
      </p:sp>
    </p:spTree>
    <p:extLst>
      <p:ext uri="{BB962C8B-B14F-4D97-AF65-F5344CB8AC3E}">
        <p14:creationId xmlns:p14="http://schemas.microsoft.com/office/powerpoint/2010/main" val="86733166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hape 99"/>
          <p:cNvSpPr/>
          <p:nvPr userDrawn="1"/>
        </p:nvSpPr>
        <p:spPr>
          <a:xfrm>
            <a:off x="14229981" y="-24975"/>
            <a:ext cx="10160001" cy="13765951"/>
          </a:xfrm>
          <a:prstGeom prst="rect">
            <a:avLst/>
          </a:prstGeom>
          <a:solidFill>
            <a:srgbClr val="222328"/>
          </a:solidFill>
          <a:ln w="12700">
            <a:miter lim="400000"/>
          </a:ln>
        </p:spPr>
        <p:txBody>
          <a:bodyPr lIns="50800" tIns="50800" rIns="50800" bIns="50800" anchor="ctr"/>
          <a:lstStyle/>
          <a:p>
            <a:pPr>
              <a:defRPr sz="3200" cap="none">
                <a:solidFill>
                  <a:srgbClr val="FFFFFF"/>
                </a:solidFill>
                <a:latin typeface="Helvetica Light"/>
                <a:ea typeface="Helvetica Light"/>
                <a:cs typeface="Helvetica Light"/>
                <a:sym typeface="Helvetica Light"/>
              </a:defRPr>
            </a:pPr>
            <a:endParaRPr/>
          </a:p>
        </p:txBody>
      </p:sp>
      <p:sp>
        <p:nvSpPr>
          <p:cNvPr id="4" name="Picture Placeholder 3"/>
          <p:cNvSpPr>
            <a:spLocks noGrp="1"/>
          </p:cNvSpPr>
          <p:nvPr>
            <p:ph type="pic" sz="quarter" idx="10"/>
          </p:nvPr>
        </p:nvSpPr>
        <p:spPr>
          <a:xfrm>
            <a:off x="14229981" y="-24975"/>
            <a:ext cx="10154019" cy="13765951"/>
          </a:xfrm>
        </p:spPr>
        <p:txBody>
          <a:bodyPr/>
          <a:lstStyle/>
          <a:p>
            <a:endParaRPr lang="en-US"/>
          </a:p>
        </p:txBody>
      </p:sp>
    </p:spTree>
    <p:extLst>
      <p:ext uri="{BB962C8B-B14F-4D97-AF65-F5344CB8AC3E}">
        <p14:creationId xmlns:p14="http://schemas.microsoft.com/office/powerpoint/2010/main" val="848595636"/>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sp>
        <p:nvSpPr>
          <p:cNvPr id="7" name="Shape 45"/>
          <p:cNvSpPr>
            <a:spLocks noGrp="1"/>
          </p:cNvSpPr>
          <p:nvPr>
            <p:ph type="sldNum" sz="quarter" idx="2"/>
          </p:nvPr>
        </p:nvSpPr>
        <p:spPr>
          <a:xfrm>
            <a:off x="11959031" y="13081000"/>
            <a:ext cx="453238" cy="469900"/>
          </a:xfrm>
          <a:prstGeom prst="rect">
            <a:avLst/>
          </a:prstGeom>
        </p:spPr>
        <p:txBody>
          <a:bodyPr/>
          <a:lstStyle/>
          <a:p>
            <a:fld id="{86CB4B4D-7CA3-9044-876B-883B54F8677D}" type="slidenum">
              <a:t>‹N°›</a:t>
            </a:fld>
            <a:endParaRPr/>
          </a:p>
        </p:txBody>
      </p:sp>
      <p:sp>
        <p:nvSpPr>
          <p:cNvPr id="8" name="Picture Placeholder 7"/>
          <p:cNvSpPr>
            <a:spLocks noGrp="1"/>
          </p:cNvSpPr>
          <p:nvPr>
            <p:ph type="pic" sz="quarter" idx="10"/>
          </p:nvPr>
        </p:nvSpPr>
        <p:spPr>
          <a:xfrm>
            <a:off x="4356100" y="7306042"/>
            <a:ext cx="6783388" cy="9038858"/>
          </a:xfrm>
          <a:noFill/>
          <a:ln>
            <a:noFill/>
          </a:ln>
          <a:effectLst/>
        </p:spPr>
        <p:txBody>
          <a:bodyPr/>
          <a:lstStyle/>
          <a:p>
            <a:endParaRPr lang="en-US"/>
          </a:p>
        </p:txBody>
      </p:sp>
      <p:sp>
        <p:nvSpPr>
          <p:cNvPr id="9" name="Picture Placeholder 7"/>
          <p:cNvSpPr>
            <a:spLocks noGrp="1"/>
          </p:cNvSpPr>
          <p:nvPr>
            <p:ph type="pic" sz="quarter" idx="11"/>
          </p:nvPr>
        </p:nvSpPr>
        <p:spPr>
          <a:xfrm>
            <a:off x="13043483" y="-2544362"/>
            <a:ext cx="6783388" cy="9038858"/>
          </a:xfrm>
          <a:noFill/>
          <a:ln>
            <a:noFill/>
          </a:ln>
          <a:effectLst/>
        </p:spPr>
        <p:txBody>
          <a:bodyPr/>
          <a:lstStyle/>
          <a:p>
            <a:endParaRPr lang="en-US"/>
          </a:p>
        </p:txBody>
      </p:sp>
    </p:spTree>
    <p:extLst>
      <p:ext uri="{BB962C8B-B14F-4D97-AF65-F5344CB8AC3E}">
        <p14:creationId xmlns:p14="http://schemas.microsoft.com/office/powerpoint/2010/main" val="400177488"/>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Blank (Dark)">
    <p:bg>
      <p:bgPr>
        <a:solidFill>
          <a:srgbClr val="222328"/>
        </a:solidFill>
        <a:effectLst/>
      </p:bgPr>
    </p:bg>
    <p:spTree>
      <p:nvGrpSpPr>
        <p:cNvPr id="1" name=""/>
        <p:cNvGrpSpPr/>
        <p:nvPr/>
      </p:nvGrpSpPr>
      <p:grpSpPr>
        <a:xfrm>
          <a:off x="0" y="0"/>
          <a:ext cx="0" cy="0"/>
          <a:chOff x="0" y="0"/>
          <a:chExt cx="0" cy="0"/>
        </a:xfrm>
      </p:grpSpPr>
      <p:sp>
        <p:nvSpPr>
          <p:cNvPr id="38" name="Shape 38"/>
          <p:cNvSpPr>
            <a:spLocks noGrp="1"/>
          </p:cNvSpPr>
          <p:nvPr>
            <p:ph type="sldNum" sz="quarter" idx="2"/>
          </p:nvPr>
        </p:nvSpPr>
        <p:spPr>
          <a:prstGeom prst="rect">
            <a:avLst/>
          </a:prstGeom>
        </p:spPr>
        <p:txBody>
          <a:bodyPr/>
          <a:lstStyle/>
          <a:p>
            <a:fld id="{86CB4B4D-7CA3-9044-876B-883B54F8677D}" type="slidenum">
              <a:t>‹N°›</a:t>
            </a:fld>
            <a:endParaRPr/>
          </a:p>
        </p:txBody>
      </p:sp>
      <p:sp>
        <p:nvSpPr>
          <p:cNvPr id="6" name="Picture Placeholder 5"/>
          <p:cNvSpPr>
            <a:spLocks noGrp="1"/>
          </p:cNvSpPr>
          <p:nvPr>
            <p:ph type="pic" sz="quarter" idx="10"/>
          </p:nvPr>
        </p:nvSpPr>
        <p:spPr>
          <a:xfrm>
            <a:off x="3574677" y="-3558988"/>
            <a:ext cx="17259300" cy="8689041"/>
          </a:xfrm>
          <a:custGeom>
            <a:avLst/>
            <a:gdLst>
              <a:gd name="connsiteX0" fmla="*/ 0 w 17792700"/>
              <a:gd name="connsiteY0" fmla="*/ 0 h 9220200"/>
              <a:gd name="connsiteX1" fmla="*/ 17792700 w 17792700"/>
              <a:gd name="connsiteY1" fmla="*/ 0 h 9220200"/>
              <a:gd name="connsiteX2" fmla="*/ 17792700 w 17792700"/>
              <a:gd name="connsiteY2" fmla="*/ 9220200 h 9220200"/>
              <a:gd name="connsiteX3" fmla="*/ 0 w 17792700"/>
              <a:gd name="connsiteY3" fmla="*/ 9220200 h 9220200"/>
              <a:gd name="connsiteX4" fmla="*/ 0 w 17792700"/>
              <a:gd name="connsiteY4" fmla="*/ 0 h 9220200"/>
              <a:gd name="connsiteX0" fmla="*/ 0 w 17792700"/>
              <a:gd name="connsiteY0" fmla="*/ 0 h 9220200"/>
              <a:gd name="connsiteX1" fmla="*/ 17792700 w 17792700"/>
              <a:gd name="connsiteY1" fmla="*/ 0 h 9220200"/>
              <a:gd name="connsiteX2" fmla="*/ 17792700 w 17792700"/>
              <a:gd name="connsiteY2" fmla="*/ 9220200 h 9220200"/>
              <a:gd name="connsiteX3" fmla="*/ 304800 w 17792700"/>
              <a:gd name="connsiteY3" fmla="*/ 5334000 h 9220200"/>
              <a:gd name="connsiteX4" fmla="*/ 0 w 17792700"/>
              <a:gd name="connsiteY4" fmla="*/ 0 h 9220200"/>
              <a:gd name="connsiteX0" fmla="*/ 0 w 17792700"/>
              <a:gd name="connsiteY0" fmla="*/ 0 h 9220200"/>
              <a:gd name="connsiteX1" fmla="*/ 17792700 w 17792700"/>
              <a:gd name="connsiteY1" fmla="*/ 0 h 9220200"/>
              <a:gd name="connsiteX2" fmla="*/ 17792700 w 17792700"/>
              <a:gd name="connsiteY2" fmla="*/ 9220200 h 9220200"/>
              <a:gd name="connsiteX3" fmla="*/ 183777 w 17792700"/>
              <a:gd name="connsiteY3" fmla="*/ 4836459 h 9220200"/>
              <a:gd name="connsiteX4" fmla="*/ 0 w 17792700"/>
              <a:gd name="connsiteY4" fmla="*/ 0 h 9220200"/>
              <a:gd name="connsiteX0" fmla="*/ 0 w 17792700"/>
              <a:gd name="connsiteY0" fmla="*/ 0 h 8157882"/>
              <a:gd name="connsiteX1" fmla="*/ 17792700 w 17792700"/>
              <a:gd name="connsiteY1" fmla="*/ 0 h 8157882"/>
              <a:gd name="connsiteX2" fmla="*/ 13906500 w 17792700"/>
              <a:gd name="connsiteY2" fmla="*/ 8157882 h 8157882"/>
              <a:gd name="connsiteX3" fmla="*/ 183777 w 17792700"/>
              <a:gd name="connsiteY3" fmla="*/ 4836459 h 8157882"/>
              <a:gd name="connsiteX4" fmla="*/ 0 w 17792700"/>
              <a:gd name="connsiteY4" fmla="*/ 0 h 8157882"/>
              <a:gd name="connsiteX0" fmla="*/ 0 w 17792700"/>
              <a:gd name="connsiteY0" fmla="*/ 0 h 8332694"/>
              <a:gd name="connsiteX1" fmla="*/ 17792700 w 17792700"/>
              <a:gd name="connsiteY1" fmla="*/ 0 h 8332694"/>
              <a:gd name="connsiteX2" fmla="*/ 9825318 w 17792700"/>
              <a:gd name="connsiteY2" fmla="*/ 8332694 h 8332694"/>
              <a:gd name="connsiteX3" fmla="*/ 183777 w 17792700"/>
              <a:gd name="connsiteY3" fmla="*/ 4836459 h 8332694"/>
              <a:gd name="connsiteX4" fmla="*/ 0 w 17792700"/>
              <a:gd name="connsiteY4" fmla="*/ 0 h 8332694"/>
              <a:gd name="connsiteX0" fmla="*/ 0 w 17792700"/>
              <a:gd name="connsiteY0" fmla="*/ 0 h 8978153"/>
              <a:gd name="connsiteX1" fmla="*/ 17792700 w 17792700"/>
              <a:gd name="connsiteY1" fmla="*/ 0 h 8978153"/>
              <a:gd name="connsiteX2" fmla="*/ 8050307 w 17792700"/>
              <a:gd name="connsiteY2" fmla="*/ 8978153 h 8978153"/>
              <a:gd name="connsiteX3" fmla="*/ 183777 w 17792700"/>
              <a:gd name="connsiteY3" fmla="*/ 4836459 h 8978153"/>
              <a:gd name="connsiteX4" fmla="*/ 0 w 17792700"/>
              <a:gd name="connsiteY4" fmla="*/ 0 h 8978153"/>
              <a:gd name="connsiteX0" fmla="*/ 0 w 17443077"/>
              <a:gd name="connsiteY0" fmla="*/ 0 h 8978153"/>
              <a:gd name="connsiteX1" fmla="*/ 17443077 w 17443077"/>
              <a:gd name="connsiteY1" fmla="*/ 3684494 h 8978153"/>
              <a:gd name="connsiteX2" fmla="*/ 8050307 w 17443077"/>
              <a:gd name="connsiteY2" fmla="*/ 8978153 h 8978153"/>
              <a:gd name="connsiteX3" fmla="*/ 183777 w 17443077"/>
              <a:gd name="connsiteY3" fmla="*/ 4836459 h 8978153"/>
              <a:gd name="connsiteX4" fmla="*/ 0 w 17443077"/>
              <a:gd name="connsiteY4" fmla="*/ 0 h 8978153"/>
              <a:gd name="connsiteX0" fmla="*/ 4448735 w 17259300"/>
              <a:gd name="connsiteY0" fmla="*/ 0 h 8191500"/>
              <a:gd name="connsiteX1" fmla="*/ 17259300 w 17259300"/>
              <a:gd name="connsiteY1" fmla="*/ 2897841 h 8191500"/>
              <a:gd name="connsiteX2" fmla="*/ 7866530 w 17259300"/>
              <a:gd name="connsiteY2" fmla="*/ 8191500 h 8191500"/>
              <a:gd name="connsiteX3" fmla="*/ 0 w 17259300"/>
              <a:gd name="connsiteY3" fmla="*/ 4049806 h 8191500"/>
              <a:gd name="connsiteX4" fmla="*/ 4448735 w 17259300"/>
              <a:gd name="connsiteY4" fmla="*/ 0 h 8191500"/>
              <a:gd name="connsiteX0" fmla="*/ 9444317 w 17259300"/>
              <a:gd name="connsiteY0" fmla="*/ 0 h 8689041"/>
              <a:gd name="connsiteX1" fmla="*/ 17259300 w 17259300"/>
              <a:gd name="connsiteY1" fmla="*/ 3395382 h 8689041"/>
              <a:gd name="connsiteX2" fmla="*/ 7866530 w 17259300"/>
              <a:gd name="connsiteY2" fmla="*/ 8689041 h 8689041"/>
              <a:gd name="connsiteX3" fmla="*/ 0 w 17259300"/>
              <a:gd name="connsiteY3" fmla="*/ 4547347 h 8689041"/>
              <a:gd name="connsiteX4" fmla="*/ 9444317 w 17259300"/>
              <a:gd name="connsiteY4" fmla="*/ 0 h 868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59300" h="8689041">
                <a:moveTo>
                  <a:pt x="9444317" y="0"/>
                </a:moveTo>
                <a:lnTo>
                  <a:pt x="17259300" y="3395382"/>
                </a:lnTo>
                <a:lnTo>
                  <a:pt x="7866530" y="8689041"/>
                </a:lnTo>
                <a:lnTo>
                  <a:pt x="0" y="4547347"/>
                </a:lnTo>
                <a:lnTo>
                  <a:pt x="9444317" y="0"/>
                </a:lnTo>
                <a:close/>
              </a:path>
            </a:pathLst>
          </a:custGeom>
          <a:noFill/>
          <a:ln w="12700">
            <a:noFill/>
            <a:miter lim="400000"/>
          </a:ln>
          <a:extLst>
            <a:ext uri="{C572A759-6A51-4108-AA02-DFA0A04FC94B}">
              <ma14:wrappingTextBox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53379978"/>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0_Blank">
    <p:spTree>
      <p:nvGrpSpPr>
        <p:cNvPr id="1" name=""/>
        <p:cNvGrpSpPr/>
        <p:nvPr/>
      </p:nvGrpSpPr>
      <p:grpSpPr>
        <a:xfrm>
          <a:off x="0" y="0"/>
          <a:ext cx="0" cy="0"/>
          <a:chOff x="0" y="0"/>
          <a:chExt cx="0" cy="0"/>
        </a:xfrm>
      </p:grpSpPr>
      <p:sp>
        <p:nvSpPr>
          <p:cNvPr id="7" name="Shape 45"/>
          <p:cNvSpPr>
            <a:spLocks noGrp="1"/>
          </p:cNvSpPr>
          <p:nvPr>
            <p:ph type="sldNum" sz="quarter" idx="2"/>
          </p:nvPr>
        </p:nvSpPr>
        <p:spPr>
          <a:xfrm>
            <a:off x="11959031" y="13081000"/>
            <a:ext cx="453238" cy="469900"/>
          </a:xfrm>
          <a:prstGeom prst="rect">
            <a:avLst/>
          </a:prstGeom>
        </p:spPr>
        <p:txBody>
          <a:bodyPr/>
          <a:lstStyle/>
          <a:p>
            <a:fld id="{86CB4B4D-7CA3-9044-876B-883B54F8677D}" type="slidenum">
              <a:t>‹N°›</a:t>
            </a:fld>
            <a:endParaRPr/>
          </a:p>
        </p:txBody>
      </p:sp>
      <p:sp>
        <p:nvSpPr>
          <p:cNvPr id="5" name="Picture Placeholder 4"/>
          <p:cNvSpPr>
            <a:spLocks noGrp="1"/>
          </p:cNvSpPr>
          <p:nvPr>
            <p:ph type="pic" sz="quarter" idx="10"/>
          </p:nvPr>
        </p:nvSpPr>
        <p:spPr>
          <a:xfrm>
            <a:off x="11977360" y="-2233253"/>
            <a:ext cx="17259431" cy="8709021"/>
          </a:xfrm>
          <a:custGeom>
            <a:avLst/>
            <a:gdLst>
              <a:gd name="connsiteX0" fmla="*/ 0 w 17929225"/>
              <a:gd name="connsiteY0" fmla="*/ 0 h 9939338"/>
              <a:gd name="connsiteX1" fmla="*/ 17929225 w 17929225"/>
              <a:gd name="connsiteY1" fmla="*/ 0 h 9939338"/>
              <a:gd name="connsiteX2" fmla="*/ 17929225 w 17929225"/>
              <a:gd name="connsiteY2" fmla="*/ 9939338 h 9939338"/>
              <a:gd name="connsiteX3" fmla="*/ 0 w 17929225"/>
              <a:gd name="connsiteY3" fmla="*/ 9939338 h 9939338"/>
              <a:gd name="connsiteX4" fmla="*/ 0 w 17929225"/>
              <a:gd name="connsiteY4" fmla="*/ 0 h 9939338"/>
              <a:gd name="connsiteX0" fmla="*/ 0 w 17929225"/>
              <a:gd name="connsiteY0" fmla="*/ 0 h 9939338"/>
              <a:gd name="connsiteX1" fmla="*/ 17929225 w 17929225"/>
              <a:gd name="connsiteY1" fmla="*/ 0 h 9939338"/>
              <a:gd name="connsiteX2" fmla="*/ 17929225 w 17929225"/>
              <a:gd name="connsiteY2" fmla="*/ 9939338 h 9939338"/>
              <a:gd name="connsiteX3" fmla="*/ 662940 w 17929225"/>
              <a:gd name="connsiteY3" fmla="*/ 4510088 h 9939338"/>
              <a:gd name="connsiteX4" fmla="*/ 0 w 17929225"/>
              <a:gd name="connsiteY4" fmla="*/ 0 h 9939338"/>
              <a:gd name="connsiteX0" fmla="*/ 0 w 17929225"/>
              <a:gd name="connsiteY0" fmla="*/ 0 h 9939338"/>
              <a:gd name="connsiteX1" fmla="*/ 17929225 w 17929225"/>
              <a:gd name="connsiteY1" fmla="*/ 0 h 9939338"/>
              <a:gd name="connsiteX2" fmla="*/ 17929225 w 17929225"/>
              <a:gd name="connsiteY2" fmla="*/ 9939338 h 9939338"/>
              <a:gd name="connsiteX3" fmla="*/ 367972 w 17929225"/>
              <a:gd name="connsiteY3" fmla="*/ 4431430 h 9939338"/>
              <a:gd name="connsiteX4" fmla="*/ 0 w 17929225"/>
              <a:gd name="connsiteY4" fmla="*/ 0 h 9939338"/>
              <a:gd name="connsiteX0" fmla="*/ 3240467 w 17561253"/>
              <a:gd name="connsiteY0" fmla="*/ 1868129 h 9939338"/>
              <a:gd name="connsiteX1" fmla="*/ 17561253 w 17561253"/>
              <a:gd name="connsiteY1" fmla="*/ 0 h 9939338"/>
              <a:gd name="connsiteX2" fmla="*/ 17561253 w 17561253"/>
              <a:gd name="connsiteY2" fmla="*/ 9939338 h 9939338"/>
              <a:gd name="connsiteX3" fmla="*/ 0 w 17561253"/>
              <a:gd name="connsiteY3" fmla="*/ 4431430 h 9939338"/>
              <a:gd name="connsiteX4" fmla="*/ 3240467 w 17561253"/>
              <a:gd name="connsiteY4" fmla="*/ 1868129 h 9939338"/>
              <a:gd name="connsiteX0" fmla="*/ 7778055 w 17561253"/>
              <a:gd name="connsiteY0" fmla="*/ 1042220 h 9939338"/>
              <a:gd name="connsiteX1" fmla="*/ 17561253 w 17561253"/>
              <a:gd name="connsiteY1" fmla="*/ 0 h 9939338"/>
              <a:gd name="connsiteX2" fmla="*/ 17561253 w 17561253"/>
              <a:gd name="connsiteY2" fmla="*/ 9939338 h 9939338"/>
              <a:gd name="connsiteX3" fmla="*/ 0 w 17561253"/>
              <a:gd name="connsiteY3" fmla="*/ 4431430 h 9939338"/>
              <a:gd name="connsiteX4" fmla="*/ 7778055 w 17561253"/>
              <a:gd name="connsiteY4" fmla="*/ 1042220 h 9939338"/>
              <a:gd name="connsiteX0" fmla="*/ 7792804 w 17561253"/>
              <a:gd name="connsiteY0" fmla="*/ 1027472 h 9939338"/>
              <a:gd name="connsiteX1" fmla="*/ 17561253 w 17561253"/>
              <a:gd name="connsiteY1" fmla="*/ 0 h 9939338"/>
              <a:gd name="connsiteX2" fmla="*/ 17561253 w 17561253"/>
              <a:gd name="connsiteY2" fmla="*/ 9939338 h 9939338"/>
              <a:gd name="connsiteX3" fmla="*/ 0 w 17561253"/>
              <a:gd name="connsiteY3" fmla="*/ 4431430 h 9939338"/>
              <a:gd name="connsiteX4" fmla="*/ 7792804 w 17561253"/>
              <a:gd name="connsiteY4" fmla="*/ 1027472 h 9939338"/>
              <a:gd name="connsiteX0" fmla="*/ 7792804 w 17561253"/>
              <a:gd name="connsiteY0" fmla="*/ 1027472 h 9215438"/>
              <a:gd name="connsiteX1" fmla="*/ 17561253 w 17561253"/>
              <a:gd name="connsiteY1" fmla="*/ 0 h 9215438"/>
              <a:gd name="connsiteX2" fmla="*/ 9598352 w 17561253"/>
              <a:gd name="connsiteY2" fmla="*/ 9215438 h 9215438"/>
              <a:gd name="connsiteX3" fmla="*/ 0 w 17561253"/>
              <a:gd name="connsiteY3" fmla="*/ 4431430 h 9215438"/>
              <a:gd name="connsiteX4" fmla="*/ 7792804 w 17561253"/>
              <a:gd name="connsiteY4" fmla="*/ 1027472 h 9215438"/>
              <a:gd name="connsiteX0" fmla="*/ 7792804 w 16723052"/>
              <a:gd name="connsiteY0" fmla="*/ 0 h 8187966"/>
              <a:gd name="connsiteX1" fmla="*/ 16723052 w 16723052"/>
              <a:gd name="connsiteY1" fmla="*/ 4573228 h 8187966"/>
              <a:gd name="connsiteX2" fmla="*/ 9598352 w 16723052"/>
              <a:gd name="connsiteY2" fmla="*/ 8187966 h 8187966"/>
              <a:gd name="connsiteX3" fmla="*/ 0 w 16723052"/>
              <a:gd name="connsiteY3" fmla="*/ 3403958 h 8187966"/>
              <a:gd name="connsiteX4" fmla="*/ 7792804 w 16723052"/>
              <a:gd name="connsiteY4" fmla="*/ 0 h 8187966"/>
              <a:gd name="connsiteX0" fmla="*/ 7792804 w 16723052"/>
              <a:gd name="connsiteY0" fmla="*/ 0 h 8709021"/>
              <a:gd name="connsiteX1" fmla="*/ 16723052 w 16723052"/>
              <a:gd name="connsiteY1" fmla="*/ 4573228 h 8709021"/>
              <a:gd name="connsiteX2" fmla="*/ 9373583 w 16723052"/>
              <a:gd name="connsiteY2" fmla="*/ 8709021 h 8709021"/>
              <a:gd name="connsiteX3" fmla="*/ 0 w 16723052"/>
              <a:gd name="connsiteY3" fmla="*/ 3403958 h 8709021"/>
              <a:gd name="connsiteX4" fmla="*/ 7792804 w 16723052"/>
              <a:gd name="connsiteY4" fmla="*/ 0 h 8709021"/>
              <a:gd name="connsiteX0" fmla="*/ 7792804 w 17259431"/>
              <a:gd name="connsiteY0" fmla="*/ 0 h 8709021"/>
              <a:gd name="connsiteX1" fmla="*/ 17259431 w 17259431"/>
              <a:gd name="connsiteY1" fmla="*/ 4542578 h 8709021"/>
              <a:gd name="connsiteX2" fmla="*/ 9373583 w 17259431"/>
              <a:gd name="connsiteY2" fmla="*/ 8709021 h 8709021"/>
              <a:gd name="connsiteX3" fmla="*/ 0 w 17259431"/>
              <a:gd name="connsiteY3" fmla="*/ 3403958 h 8709021"/>
              <a:gd name="connsiteX4" fmla="*/ 7792804 w 17259431"/>
              <a:gd name="connsiteY4" fmla="*/ 0 h 8709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59431" h="8709021">
                <a:moveTo>
                  <a:pt x="7792804" y="0"/>
                </a:moveTo>
                <a:lnTo>
                  <a:pt x="17259431" y="4542578"/>
                </a:lnTo>
                <a:lnTo>
                  <a:pt x="9373583" y="8709021"/>
                </a:lnTo>
                <a:lnTo>
                  <a:pt x="0" y="3403958"/>
                </a:lnTo>
                <a:lnTo>
                  <a:pt x="7792804" y="0"/>
                </a:lnTo>
                <a:close/>
              </a:path>
            </a:pathLst>
          </a:custGeom>
          <a:noFill/>
          <a:ln w="12700">
            <a:noFill/>
            <a:miter lim="400000"/>
          </a:ln>
          <a:extLst>
            <a:ext uri="{C572A759-6A51-4108-AA02-DFA0A04FC94B}">
              <ma14:wrappingTextBox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450442"/>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1_Blank">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7427911" y="2640882"/>
            <a:ext cx="9528594" cy="6120523"/>
          </a:xfrm>
          <a:noFill/>
          <a:ln>
            <a:noFill/>
          </a:ln>
        </p:spPr>
        <p:txBody>
          <a:bodyPr/>
          <a:lstStyle/>
          <a:p>
            <a:endParaRPr lang="en-US"/>
          </a:p>
        </p:txBody>
      </p:sp>
      <p:sp>
        <p:nvSpPr>
          <p:cNvPr id="7" name="Shape 45"/>
          <p:cNvSpPr>
            <a:spLocks noGrp="1"/>
          </p:cNvSpPr>
          <p:nvPr>
            <p:ph type="sldNum" sz="quarter" idx="2"/>
          </p:nvPr>
        </p:nvSpPr>
        <p:spPr>
          <a:xfrm>
            <a:off x="11959031" y="13081000"/>
            <a:ext cx="453238" cy="469900"/>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739046874"/>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2_Blank">
    <p:spTree>
      <p:nvGrpSpPr>
        <p:cNvPr id="1" name=""/>
        <p:cNvGrpSpPr/>
        <p:nvPr/>
      </p:nvGrpSpPr>
      <p:grpSpPr>
        <a:xfrm>
          <a:off x="0" y="0"/>
          <a:ext cx="0" cy="0"/>
          <a:chOff x="0" y="0"/>
          <a:chExt cx="0" cy="0"/>
        </a:xfrm>
      </p:grpSpPr>
      <p:sp>
        <p:nvSpPr>
          <p:cNvPr id="7" name="Shape 45"/>
          <p:cNvSpPr>
            <a:spLocks noGrp="1"/>
          </p:cNvSpPr>
          <p:nvPr>
            <p:ph type="sldNum" sz="quarter" idx="2"/>
          </p:nvPr>
        </p:nvSpPr>
        <p:spPr>
          <a:xfrm>
            <a:off x="11959031" y="13081000"/>
            <a:ext cx="453238" cy="469900"/>
          </a:xfrm>
          <a:prstGeom prst="rect">
            <a:avLst/>
          </a:prstGeom>
        </p:spPr>
        <p:txBody>
          <a:bodyPr/>
          <a:lstStyle/>
          <a:p>
            <a:fld id="{86CB4B4D-7CA3-9044-876B-883B54F8677D}" type="slidenum">
              <a:t>‹N°›</a:t>
            </a:fld>
            <a:endParaRPr/>
          </a:p>
        </p:txBody>
      </p:sp>
      <p:sp>
        <p:nvSpPr>
          <p:cNvPr id="5" name="Picture Placeholder 4"/>
          <p:cNvSpPr>
            <a:spLocks noGrp="1"/>
          </p:cNvSpPr>
          <p:nvPr>
            <p:ph type="pic" sz="quarter" idx="10"/>
          </p:nvPr>
        </p:nvSpPr>
        <p:spPr>
          <a:xfrm>
            <a:off x="14112875" y="2409184"/>
            <a:ext cx="8281150" cy="8225558"/>
          </a:xfrm>
          <a:custGeom>
            <a:avLst/>
            <a:gdLst>
              <a:gd name="connsiteX0" fmla="*/ 0 w 8502650"/>
              <a:gd name="connsiteY0" fmla="*/ 0 h 7680325"/>
              <a:gd name="connsiteX1" fmla="*/ 8502650 w 8502650"/>
              <a:gd name="connsiteY1" fmla="*/ 0 h 7680325"/>
              <a:gd name="connsiteX2" fmla="*/ 8502650 w 8502650"/>
              <a:gd name="connsiteY2" fmla="*/ 7680325 h 7680325"/>
              <a:gd name="connsiteX3" fmla="*/ 0 w 8502650"/>
              <a:gd name="connsiteY3" fmla="*/ 7680325 h 7680325"/>
              <a:gd name="connsiteX4" fmla="*/ 0 w 8502650"/>
              <a:gd name="connsiteY4" fmla="*/ 0 h 7680325"/>
              <a:gd name="connsiteX0" fmla="*/ 73834 w 8502650"/>
              <a:gd name="connsiteY0" fmla="*/ 153347 h 7680325"/>
              <a:gd name="connsiteX1" fmla="*/ 8502650 w 8502650"/>
              <a:gd name="connsiteY1" fmla="*/ 0 h 7680325"/>
              <a:gd name="connsiteX2" fmla="*/ 8502650 w 8502650"/>
              <a:gd name="connsiteY2" fmla="*/ 7680325 h 7680325"/>
              <a:gd name="connsiteX3" fmla="*/ 0 w 8502650"/>
              <a:gd name="connsiteY3" fmla="*/ 7680325 h 7680325"/>
              <a:gd name="connsiteX4" fmla="*/ 73834 w 8502650"/>
              <a:gd name="connsiteY4" fmla="*/ 153347 h 7680325"/>
              <a:gd name="connsiteX0" fmla="*/ 73834 w 8502650"/>
              <a:gd name="connsiteY0" fmla="*/ 914401 h 8441379"/>
              <a:gd name="connsiteX1" fmla="*/ 8275470 w 8502650"/>
              <a:gd name="connsiteY1" fmla="*/ 0 h 8441379"/>
              <a:gd name="connsiteX2" fmla="*/ 8502650 w 8502650"/>
              <a:gd name="connsiteY2" fmla="*/ 8441379 h 8441379"/>
              <a:gd name="connsiteX3" fmla="*/ 0 w 8502650"/>
              <a:gd name="connsiteY3" fmla="*/ 8441379 h 8441379"/>
              <a:gd name="connsiteX4" fmla="*/ 73834 w 8502650"/>
              <a:gd name="connsiteY4" fmla="*/ 914401 h 8441379"/>
              <a:gd name="connsiteX0" fmla="*/ 73834 w 8281150"/>
              <a:gd name="connsiteY0" fmla="*/ 914401 h 8441379"/>
              <a:gd name="connsiteX1" fmla="*/ 8275470 w 8281150"/>
              <a:gd name="connsiteY1" fmla="*/ 0 h 8441379"/>
              <a:gd name="connsiteX2" fmla="*/ 8281150 w 8281150"/>
              <a:gd name="connsiteY2" fmla="*/ 8157404 h 8441379"/>
              <a:gd name="connsiteX3" fmla="*/ 0 w 8281150"/>
              <a:gd name="connsiteY3" fmla="*/ 8441379 h 8441379"/>
              <a:gd name="connsiteX4" fmla="*/ 73834 w 8281150"/>
              <a:gd name="connsiteY4" fmla="*/ 914401 h 8441379"/>
              <a:gd name="connsiteX0" fmla="*/ 73834 w 8281150"/>
              <a:gd name="connsiteY0" fmla="*/ 914401 h 8225558"/>
              <a:gd name="connsiteX1" fmla="*/ 8275470 w 8281150"/>
              <a:gd name="connsiteY1" fmla="*/ 0 h 8225558"/>
              <a:gd name="connsiteX2" fmla="*/ 8281150 w 8281150"/>
              <a:gd name="connsiteY2" fmla="*/ 8157404 h 8225558"/>
              <a:gd name="connsiteX3" fmla="*/ 0 w 8281150"/>
              <a:gd name="connsiteY3" fmla="*/ 8225558 h 8225558"/>
              <a:gd name="connsiteX4" fmla="*/ 73834 w 8281150"/>
              <a:gd name="connsiteY4" fmla="*/ 914401 h 8225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150" h="8225558">
                <a:moveTo>
                  <a:pt x="73834" y="914401"/>
                </a:moveTo>
                <a:lnTo>
                  <a:pt x="8275470" y="0"/>
                </a:lnTo>
                <a:cubicBezTo>
                  <a:pt x="8277363" y="2719135"/>
                  <a:pt x="8279257" y="5438269"/>
                  <a:pt x="8281150" y="8157404"/>
                </a:cubicBezTo>
                <a:lnTo>
                  <a:pt x="0" y="8225558"/>
                </a:lnTo>
                <a:lnTo>
                  <a:pt x="73834" y="914401"/>
                </a:lnTo>
                <a:close/>
              </a:path>
            </a:pathLst>
          </a:custGeom>
          <a:noFill/>
          <a:ln w="12700">
            <a:noFill/>
            <a:miter lim="400000"/>
          </a:ln>
          <a:extLst>
            <a:ext uri="{C572A759-6A51-4108-AA02-DFA0A04FC94B}">
              <ma14:wrappingTextBox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89920268"/>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Blank (Dark)">
    <p:bg>
      <p:bgPr>
        <a:solidFill>
          <a:srgbClr val="222328"/>
        </a:solidFill>
        <a:effectLst/>
      </p:bgPr>
    </p:bg>
    <p:spTree>
      <p:nvGrpSpPr>
        <p:cNvPr id="1" name=""/>
        <p:cNvGrpSpPr/>
        <p:nvPr/>
      </p:nvGrpSpPr>
      <p:grpSpPr>
        <a:xfrm>
          <a:off x="0" y="0"/>
          <a:ext cx="0" cy="0"/>
          <a:chOff x="0" y="0"/>
          <a:chExt cx="0" cy="0"/>
        </a:xfrm>
      </p:grpSpPr>
      <p:sp>
        <p:nvSpPr>
          <p:cNvPr id="38" name="Shape 38"/>
          <p:cNvSpPr>
            <a:spLocks noGrp="1"/>
          </p:cNvSpPr>
          <p:nvPr>
            <p:ph type="sldNum" sz="quarter" idx="2"/>
          </p:nvPr>
        </p:nvSpPr>
        <p:spPr>
          <a:prstGeom prst="rect">
            <a:avLst/>
          </a:prstGeom>
        </p:spPr>
        <p:txBody>
          <a:bodyPr/>
          <a:lstStyle/>
          <a:p>
            <a:fld id="{86CB4B4D-7CA3-9044-876B-883B54F8677D}" type="slidenum">
              <a:t>‹N°›</a:t>
            </a:fld>
            <a:endParaRPr/>
          </a:p>
        </p:txBody>
      </p:sp>
      <p:sp>
        <p:nvSpPr>
          <p:cNvPr id="6" name="Picture Placeholder 5"/>
          <p:cNvSpPr>
            <a:spLocks noGrp="1"/>
          </p:cNvSpPr>
          <p:nvPr>
            <p:ph type="pic" sz="quarter" idx="10"/>
          </p:nvPr>
        </p:nvSpPr>
        <p:spPr>
          <a:xfrm>
            <a:off x="-6303963" y="207879"/>
            <a:ext cx="17124363" cy="10684454"/>
          </a:xfrm>
          <a:prstGeom prst="rect">
            <a:avLst/>
          </a:prstGeom>
          <a:noFill/>
          <a:ln>
            <a:noFill/>
          </a:ln>
        </p:spPr>
        <p:txBody>
          <a:bodyPr/>
          <a:lstStyle/>
          <a:p>
            <a:endParaRPr lang="en-US"/>
          </a:p>
        </p:txBody>
      </p:sp>
    </p:spTree>
    <p:extLst>
      <p:ext uri="{BB962C8B-B14F-4D97-AF65-F5344CB8AC3E}">
        <p14:creationId xmlns:p14="http://schemas.microsoft.com/office/powerpoint/2010/main" val="1763534182"/>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asic (2) Dark">
    <p:bg>
      <p:bgPr>
        <a:solidFill>
          <a:srgbClr val="222328"/>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6350" y="-5190784"/>
            <a:ext cx="24384000" cy="13716000"/>
          </a:xfrm>
          <a:noFill/>
        </p:spPr>
        <p:txBody>
          <a:bodyPr/>
          <a:lstStyle/>
          <a:p>
            <a:pPr lvl="1"/>
            <a:r>
              <a:rPr lang="en-US"/>
              <a:t>Drag picture to placeholder or click icon to add</a:t>
            </a:r>
          </a:p>
        </p:txBody>
      </p:sp>
      <p:sp>
        <p:nvSpPr>
          <p:cNvPr id="29" name="Shape 29"/>
          <p:cNvSpPr>
            <a:spLocks noGrp="1"/>
          </p:cNvSpPr>
          <p:nvPr>
            <p:ph type="body" sz="quarter" idx="1" hasCustomPrompt="1"/>
          </p:nvPr>
        </p:nvSpPr>
        <p:spPr>
          <a:xfrm>
            <a:off x="7217004" y="2292462"/>
            <a:ext cx="9949992" cy="1850527"/>
          </a:xfrm>
          <a:prstGeom prst="rect">
            <a:avLst/>
          </a:prstGeom>
        </p:spPr>
        <p:txBody>
          <a:bodyPr anchor="t">
            <a:noAutofit/>
          </a:bodyPr>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r>
              <a:t>Body Level One</a:t>
            </a:r>
          </a:p>
          <a:p>
            <a:pPr lvl="1"/>
            <a:r>
              <a:t>Body Level Two</a:t>
            </a:r>
          </a:p>
          <a:p>
            <a:pPr lvl="2"/>
            <a:r>
              <a:t>Body Level Three</a:t>
            </a:r>
          </a:p>
        </p:txBody>
      </p:sp>
      <p:sp>
        <p:nvSpPr>
          <p:cNvPr id="30" name="Shape 30"/>
          <p:cNvSpPr>
            <a:spLocks noGrp="1"/>
          </p:cNvSpPr>
          <p:nvPr>
            <p:ph type="title"/>
          </p:nvPr>
        </p:nvSpPr>
        <p:spPr>
          <a:xfrm>
            <a:off x="6146639" y="878940"/>
            <a:ext cx="12090723" cy="1589421"/>
          </a:xfrm>
          <a:prstGeom prst="rect">
            <a:avLst/>
          </a:prstGeom>
        </p:spPr>
        <p:txBody>
          <a:bodyPr/>
          <a:lstStyle>
            <a:lvl1pPr algn="ctr">
              <a:defRPr sz="5200">
                <a:solidFill>
                  <a:srgbClr val="FFFFFF"/>
                </a:solidFill>
              </a:defRPr>
            </a:lvl1p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803925479"/>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sp>
        <p:nvSpPr>
          <p:cNvPr id="7" name="Shape 45"/>
          <p:cNvSpPr>
            <a:spLocks noGrp="1"/>
          </p:cNvSpPr>
          <p:nvPr>
            <p:ph type="sldNum" sz="quarter" idx="2"/>
          </p:nvPr>
        </p:nvSpPr>
        <p:spPr>
          <a:xfrm>
            <a:off x="11959031" y="13081000"/>
            <a:ext cx="453238" cy="469900"/>
          </a:xfrm>
          <a:prstGeom prst="rect">
            <a:avLst/>
          </a:prstGeom>
        </p:spPr>
        <p:txBody>
          <a:bodyPr/>
          <a:lstStyle/>
          <a:p>
            <a:fld id="{86CB4B4D-7CA3-9044-876B-883B54F8677D}" type="slidenum">
              <a:t>‹N°›</a:t>
            </a:fld>
            <a:endParaRPr/>
          </a:p>
        </p:txBody>
      </p:sp>
      <p:sp>
        <p:nvSpPr>
          <p:cNvPr id="3" name="Shape 1208"/>
          <p:cNvSpPr/>
          <p:nvPr userDrawn="1"/>
        </p:nvSpPr>
        <p:spPr>
          <a:xfrm>
            <a:off x="3195" y="-27967"/>
            <a:ext cx="6237567" cy="13771934"/>
          </a:xfrm>
          <a:prstGeom prst="rect">
            <a:avLst/>
          </a:prstGeom>
          <a:solidFill>
            <a:srgbClr val="222328"/>
          </a:solidFill>
          <a:ln w="12700">
            <a:miter lim="400000"/>
          </a:ln>
        </p:spPr>
        <p:txBody>
          <a:bodyPr lIns="50800" tIns="50800" rIns="50800" bIns="50800" anchor="ctr"/>
          <a:lstStyle/>
          <a:p>
            <a:pPr>
              <a:defRPr sz="3200" cap="none">
                <a:solidFill>
                  <a:srgbClr val="FFFFFF"/>
                </a:solidFill>
                <a:latin typeface="Helvetica Light"/>
                <a:ea typeface="Helvetica Light"/>
                <a:cs typeface="Helvetica Light"/>
                <a:sym typeface="Helvetica Light"/>
              </a:defRPr>
            </a:pPr>
            <a:endParaRPr/>
          </a:p>
        </p:txBody>
      </p:sp>
      <p:sp>
        <p:nvSpPr>
          <p:cNvPr id="4" name="Picture Placeholder 3"/>
          <p:cNvSpPr>
            <a:spLocks noGrp="1"/>
          </p:cNvSpPr>
          <p:nvPr>
            <p:ph type="pic" sz="quarter" idx="10"/>
          </p:nvPr>
        </p:nvSpPr>
        <p:spPr>
          <a:xfrm>
            <a:off x="0" y="-28575"/>
            <a:ext cx="6240762" cy="13744575"/>
          </a:xfrm>
          <a:noFill/>
          <a:ln>
            <a:noFill/>
          </a:ln>
        </p:spPr>
        <p:style>
          <a:lnRef idx="2">
            <a:schemeClr val="dk1">
              <a:shade val="50000"/>
            </a:schemeClr>
          </a:lnRef>
          <a:fillRef idx="1">
            <a:schemeClr val="dk1"/>
          </a:fillRef>
          <a:effectRef idx="0">
            <a:schemeClr val="dk1"/>
          </a:effectRef>
          <a:fontRef idx="none"/>
        </p:style>
        <p:txBody>
          <a:bodyPr/>
          <a:lstStyle/>
          <a:p>
            <a:endParaRPr lang="en-US"/>
          </a:p>
        </p:txBody>
      </p:sp>
    </p:spTree>
    <p:extLst>
      <p:ext uri="{BB962C8B-B14F-4D97-AF65-F5344CB8AC3E}">
        <p14:creationId xmlns:p14="http://schemas.microsoft.com/office/powerpoint/2010/main" val="1974637795"/>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7" name="Shape 45"/>
          <p:cNvSpPr>
            <a:spLocks noGrp="1"/>
          </p:cNvSpPr>
          <p:nvPr>
            <p:ph type="sldNum" sz="quarter" idx="2"/>
          </p:nvPr>
        </p:nvSpPr>
        <p:spPr>
          <a:xfrm>
            <a:off x="11959031" y="13081000"/>
            <a:ext cx="453238" cy="469900"/>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5" name="Shape 45"/>
          <p:cNvSpPr>
            <a:spLocks noGrp="1"/>
          </p:cNvSpPr>
          <p:nvPr>
            <p:ph type="sldNum" sz="quarter" idx="2"/>
          </p:nvPr>
        </p:nvSpPr>
        <p:spPr>
          <a:prstGeom prst="rect">
            <a:avLst/>
          </a:prstGeom>
        </p:spPr>
        <p:txBody>
          <a:bodyPr/>
          <a:lstStyle/>
          <a:p>
            <a:fld id="{86CB4B4D-7CA3-9044-876B-883B54F8677D}" type="slidenum">
              <a:t>‹N°›</a:t>
            </a:fld>
            <a:endParaRPr/>
          </a:p>
        </p:txBody>
      </p:sp>
      <p:sp>
        <p:nvSpPr>
          <p:cNvPr id="5" name="Shape 123"/>
          <p:cNvSpPr/>
          <p:nvPr userDrawn="1"/>
        </p:nvSpPr>
        <p:spPr>
          <a:xfrm>
            <a:off x="-9065" y="1813"/>
            <a:ext cx="24402130" cy="8377236"/>
          </a:xfrm>
          <a:prstGeom prst="rect">
            <a:avLst/>
          </a:prstGeom>
          <a:solidFill>
            <a:srgbClr val="222328"/>
          </a:solidFill>
          <a:ln w="12700">
            <a:miter lim="400000"/>
          </a:ln>
        </p:spPr>
        <p:txBody>
          <a:bodyPr lIns="50800" tIns="50800" rIns="50800" bIns="50800" anchor="ctr"/>
          <a:lstStyle/>
          <a:p>
            <a:pPr>
              <a:defRPr sz="3200" cap="none">
                <a:solidFill>
                  <a:srgbClr val="FFFFFF"/>
                </a:solidFill>
                <a:latin typeface="Helvetica Light"/>
                <a:ea typeface="Helvetica Light"/>
                <a:cs typeface="Helvetica Light"/>
                <a:sym typeface="Helvetica Light"/>
              </a:defRPr>
            </a:pPr>
            <a:endParaRPr/>
          </a:p>
        </p:txBody>
      </p:sp>
      <p:sp>
        <p:nvSpPr>
          <p:cNvPr id="6" name="Picture Placeholder 5"/>
          <p:cNvSpPr>
            <a:spLocks noGrp="1"/>
          </p:cNvSpPr>
          <p:nvPr>
            <p:ph type="pic" sz="quarter" idx="10"/>
          </p:nvPr>
        </p:nvSpPr>
        <p:spPr>
          <a:xfrm>
            <a:off x="-9066" y="0"/>
            <a:ext cx="24393066" cy="8379049"/>
          </a:xfrm>
        </p:spPr>
        <p:txBody>
          <a:bodyPr/>
          <a:lstStyle/>
          <a:p>
            <a:endParaRPr lang="en-US"/>
          </a:p>
        </p:txBody>
      </p:sp>
    </p:spTree>
    <p:extLst>
      <p:ext uri="{BB962C8B-B14F-4D97-AF65-F5344CB8AC3E}">
        <p14:creationId xmlns:p14="http://schemas.microsoft.com/office/powerpoint/2010/main" val="42550732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asic (2)">
    <p:spTree>
      <p:nvGrpSpPr>
        <p:cNvPr id="1" name=""/>
        <p:cNvGrpSpPr/>
        <p:nvPr/>
      </p:nvGrpSpPr>
      <p:grpSpPr>
        <a:xfrm>
          <a:off x="0" y="0"/>
          <a:ext cx="0" cy="0"/>
          <a:chOff x="0" y="0"/>
          <a:chExt cx="0" cy="0"/>
        </a:xfrm>
      </p:grpSpPr>
      <p:sp>
        <p:nvSpPr>
          <p:cNvPr id="20" name="Shape 20"/>
          <p:cNvSpPr>
            <a:spLocks noGrp="1"/>
          </p:cNvSpPr>
          <p:nvPr>
            <p:ph type="body" sz="quarter" idx="1" hasCustomPrompt="1"/>
          </p:nvPr>
        </p:nvSpPr>
        <p:spPr>
          <a:xfrm>
            <a:off x="7217004" y="2292462"/>
            <a:ext cx="9949992" cy="600967"/>
          </a:xfrm>
          <a:prstGeom prst="rect">
            <a:avLst/>
          </a:prstGeom>
        </p:spPr>
        <p:txBody>
          <a:bodyPr anchor="t">
            <a:noAutofit/>
          </a:bodyPr>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r>
              <a:t>Body Level One</a:t>
            </a:r>
          </a:p>
        </p:txBody>
      </p:sp>
      <p:sp>
        <p:nvSpPr>
          <p:cNvPr id="21" name="Shape 21"/>
          <p:cNvSpPr>
            <a:spLocks noGrp="1"/>
          </p:cNvSpPr>
          <p:nvPr>
            <p:ph type="title"/>
          </p:nvPr>
        </p:nvSpPr>
        <p:spPr>
          <a:xfrm>
            <a:off x="6146639" y="878940"/>
            <a:ext cx="12090723" cy="1385234"/>
          </a:xfrm>
          <a:prstGeom prst="rect">
            <a:avLst/>
          </a:prstGeom>
        </p:spPr>
        <p:txBody>
          <a:bodyPr/>
          <a:lstStyle>
            <a:lvl1pPr algn="ctr">
              <a:defRPr sz="5200"/>
            </a:lvl1pPr>
          </a:lstStyle>
          <a:p>
            <a:r>
              <a:t>Title Text</a:t>
            </a:r>
          </a:p>
        </p:txBody>
      </p:sp>
      <p:sp>
        <p:nvSpPr>
          <p:cNvPr id="22" name="Shape 22"/>
          <p:cNvSpPr>
            <a:spLocks noGrp="1"/>
          </p:cNvSpPr>
          <p:nvPr>
            <p:ph type="sldNum" sz="quarter" idx="2"/>
          </p:nvPr>
        </p:nvSpPr>
        <p:spPr>
          <a:prstGeom prst="rect">
            <a:avLst/>
          </a:prstGeom>
        </p:spPr>
        <p:txBody>
          <a:bodyPr/>
          <a:lstStyle/>
          <a:p>
            <a:fld id="{86CB4B4D-7CA3-9044-876B-883B54F8677D}" type="slidenum">
              <a:t>‹N°›</a:t>
            </a:fld>
            <a:endParaRPr/>
          </a:p>
        </p:txBody>
      </p:sp>
      <p:sp>
        <p:nvSpPr>
          <p:cNvPr id="4" name="Oval 3"/>
          <p:cNvSpPr/>
          <p:nvPr userDrawn="1"/>
        </p:nvSpPr>
        <p:spPr>
          <a:xfrm>
            <a:off x="10593006" y="4143951"/>
            <a:ext cx="3197215" cy="3174832"/>
          </a:xfrm>
          <a:prstGeom prst="ellipse">
            <a:avLst/>
          </a:prstGeom>
          <a:solidFill>
            <a:srgbClr val="222327"/>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6" name="Picture Placeholder 15"/>
          <p:cNvSpPr>
            <a:spLocks noGrp="1"/>
          </p:cNvSpPr>
          <p:nvPr>
            <p:ph type="pic" sz="quarter" idx="10"/>
          </p:nvPr>
        </p:nvSpPr>
        <p:spPr>
          <a:xfrm>
            <a:off x="10565395" y="4123856"/>
            <a:ext cx="3247461" cy="3213164"/>
          </a:xfrm>
          <a:prstGeom prst="ellipse">
            <a:avLst/>
          </a:prstGeom>
        </p:spPr>
        <p:txBody>
          <a:bodyPr/>
          <a:lstStyle/>
          <a:p>
            <a:endParaRPr lang="en-US"/>
          </a:p>
        </p:txBody>
      </p:sp>
      <p:sp>
        <p:nvSpPr>
          <p:cNvPr id="25" name="Oval 24"/>
          <p:cNvSpPr/>
          <p:nvPr userDrawn="1"/>
        </p:nvSpPr>
        <p:spPr>
          <a:xfrm>
            <a:off x="10582997" y="9058313"/>
            <a:ext cx="3197215" cy="3174832"/>
          </a:xfrm>
          <a:prstGeom prst="ellipse">
            <a:avLst/>
          </a:prstGeom>
          <a:solidFill>
            <a:srgbClr val="222327"/>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9" name="Picture Placeholder 15"/>
          <p:cNvSpPr>
            <a:spLocks noGrp="1"/>
          </p:cNvSpPr>
          <p:nvPr>
            <p:ph type="pic" sz="quarter" idx="12"/>
          </p:nvPr>
        </p:nvSpPr>
        <p:spPr>
          <a:xfrm>
            <a:off x="10558138" y="9038435"/>
            <a:ext cx="3247461" cy="3213164"/>
          </a:xfrm>
          <a:prstGeom prst="ellipse">
            <a:avLst/>
          </a:prstGeom>
        </p:spPr>
        <p:txBody>
          <a:bodyPr/>
          <a:lstStyle/>
          <a:p>
            <a:endParaRPr lang="en-US"/>
          </a:p>
        </p:txBody>
      </p:sp>
    </p:spTree>
    <p:extLst>
      <p:ext uri="{BB962C8B-B14F-4D97-AF65-F5344CB8AC3E}">
        <p14:creationId xmlns:p14="http://schemas.microsoft.com/office/powerpoint/2010/main" val="1932171584"/>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ank (Dark)">
    <p:bg>
      <p:bgPr>
        <a:solidFill>
          <a:srgbClr val="222328"/>
        </a:solidFill>
        <a:effectLst/>
      </p:bgPr>
    </p:bg>
    <p:spTree>
      <p:nvGrpSpPr>
        <p:cNvPr id="1" name=""/>
        <p:cNvGrpSpPr/>
        <p:nvPr/>
      </p:nvGrpSpPr>
      <p:grpSpPr>
        <a:xfrm>
          <a:off x="0" y="0"/>
          <a:ext cx="0" cy="0"/>
          <a:chOff x="0" y="0"/>
          <a:chExt cx="0" cy="0"/>
        </a:xfrm>
      </p:grpSpPr>
      <p:sp>
        <p:nvSpPr>
          <p:cNvPr id="2" name="Oval 1"/>
          <p:cNvSpPr/>
          <p:nvPr userDrawn="1"/>
        </p:nvSpPr>
        <p:spPr>
          <a:xfrm>
            <a:off x="2963310" y="4082882"/>
            <a:ext cx="3218400" cy="3171600"/>
          </a:xfrm>
          <a:prstGeom prst="ellipse">
            <a:avLst/>
          </a:prstGeom>
          <a:solidFill>
            <a:srgbClr val="303238"/>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Picture Placeholder 6"/>
          <p:cNvSpPr>
            <a:spLocks noGrp="1"/>
          </p:cNvSpPr>
          <p:nvPr>
            <p:ph type="pic" sz="quarter" idx="10"/>
          </p:nvPr>
        </p:nvSpPr>
        <p:spPr>
          <a:xfrm>
            <a:off x="2963863" y="4082882"/>
            <a:ext cx="3217862" cy="3171993"/>
          </a:xfrm>
          <a:prstGeom prst="ellipse">
            <a:avLst/>
          </a:prstGeom>
          <a:ln>
            <a:noFill/>
          </a:ln>
        </p:spPr>
        <p:txBody>
          <a:bodyPr/>
          <a:lstStyle/>
          <a:p>
            <a:endParaRPr lang="en-US"/>
          </a:p>
        </p:txBody>
      </p:sp>
      <p:sp>
        <p:nvSpPr>
          <p:cNvPr id="9" name="Oval 8"/>
          <p:cNvSpPr/>
          <p:nvPr userDrawn="1"/>
        </p:nvSpPr>
        <p:spPr>
          <a:xfrm>
            <a:off x="10581063" y="6711143"/>
            <a:ext cx="3218400" cy="3171600"/>
          </a:xfrm>
          <a:prstGeom prst="ellipse">
            <a:avLst/>
          </a:prstGeom>
          <a:solidFill>
            <a:srgbClr val="303238"/>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Picture Placeholder 6"/>
          <p:cNvSpPr>
            <a:spLocks noGrp="1"/>
          </p:cNvSpPr>
          <p:nvPr>
            <p:ph type="pic" sz="quarter" idx="11"/>
          </p:nvPr>
        </p:nvSpPr>
        <p:spPr>
          <a:xfrm>
            <a:off x="10581616" y="6711143"/>
            <a:ext cx="3217862" cy="3171993"/>
          </a:xfrm>
          <a:prstGeom prst="ellipse">
            <a:avLst/>
          </a:prstGeom>
        </p:spPr>
        <p:txBody>
          <a:bodyPr/>
          <a:lstStyle/>
          <a:p>
            <a:endParaRPr lang="en-US"/>
          </a:p>
        </p:txBody>
      </p:sp>
      <p:sp>
        <p:nvSpPr>
          <p:cNvPr id="11" name="Oval 10"/>
          <p:cNvSpPr/>
          <p:nvPr userDrawn="1"/>
        </p:nvSpPr>
        <p:spPr>
          <a:xfrm>
            <a:off x="18198801" y="4082489"/>
            <a:ext cx="3218400" cy="3171600"/>
          </a:xfrm>
          <a:prstGeom prst="ellipse">
            <a:avLst/>
          </a:prstGeom>
          <a:solidFill>
            <a:srgbClr val="303238"/>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2" name="Picture Placeholder 6"/>
          <p:cNvSpPr>
            <a:spLocks noGrp="1"/>
          </p:cNvSpPr>
          <p:nvPr>
            <p:ph type="pic" sz="quarter" idx="12"/>
          </p:nvPr>
        </p:nvSpPr>
        <p:spPr>
          <a:xfrm>
            <a:off x="18199354" y="4082489"/>
            <a:ext cx="3217862" cy="3171993"/>
          </a:xfrm>
          <a:prstGeom prst="ellipse">
            <a:avLst/>
          </a:prstGeom>
        </p:spPr>
        <p:txBody>
          <a:bodyPr/>
          <a:lstStyle/>
          <a:p>
            <a:endParaRPr lang="en-US"/>
          </a:p>
        </p:txBody>
      </p:sp>
      <p:sp>
        <p:nvSpPr>
          <p:cNvPr id="38" name="Shape 38"/>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567704340"/>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8" name="Slide Number Placeholder 17"/>
          <p:cNvSpPr>
            <a:spLocks noGrp="1"/>
          </p:cNvSpPr>
          <p:nvPr>
            <p:ph type="sldNum" sz="quarter" idx="11"/>
          </p:nvPr>
        </p:nvSpPr>
        <p:spPr/>
        <p:txBody>
          <a:bodyPr/>
          <a:lstStyle/>
          <a:p>
            <a:fld id="{86CB4B4D-7CA3-9044-876B-883B54F8677D}" type="slidenum">
              <a:rPr lang="uk-UA" smtClean="0"/>
              <a:t>‹N°›</a:t>
            </a:fld>
            <a:endParaRPr lang="uk-UA"/>
          </a:p>
        </p:txBody>
      </p:sp>
      <p:sp>
        <p:nvSpPr>
          <p:cNvPr id="9" name="Oval 8"/>
          <p:cNvSpPr/>
          <p:nvPr userDrawn="1"/>
        </p:nvSpPr>
        <p:spPr>
          <a:xfrm>
            <a:off x="10785386" y="1386034"/>
            <a:ext cx="2797200" cy="2797200"/>
          </a:xfrm>
          <a:prstGeom prst="ellipse">
            <a:avLst/>
          </a:prstGeom>
          <a:solidFill>
            <a:srgbClr val="222327"/>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2" name="Oval 11"/>
          <p:cNvSpPr/>
          <p:nvPr userDrawn="1"/>
        </p:nvSpPr>
        <p:spPr>
          <a:xfrm>
            <a:off x="10785386" y="9599854"/>
            <a:ext cx="2797200" cy="2797200"/>
          </a:xfrm>
          <a:prstGeom prst="ellipse">
            <a:avLst/>
          </a:prstGeom>
          <a:solidFill>
            <a:srgbClr val="222327"/>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3" name="Oval 12"/>
          <p:cNvSpPr/>
          <p:nvPr userDrawn="1"/>
        </p:nvSpPr>
        <p:spPr>
          <a:xfrm>
            <a:off x="10574669" y="5304126"/>
            <a:ext cx="3218400" cy="3171600"/>
          </a:xfrm>
          <a:prstGeom prst="ellipse">
            <a:avLst/>
          </a:prstGeom>
          <a:solidFill>
            <a:srgbClr val="222327"/>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 name="Picture Placeholder 2"/>
          <p:cNvSpPr>
            <a:spLocks noGrp="1"/>
          </p:cNvSpPr>
          <p:nvPr>
            <p:ph type="pic" sz="quarter" idx="12"/>
          </p:nvPr>
        </p:nvSpPr>
        <p:spPr>
          <a:xfrm>
            <a:off x="10765859" y="1366636"/>
            <a:ext cx="2836044" cy="2834790"/>
          </a:xfrm>
          <a:prstGeom prst="ellipse">
            <a:avLst/>
          </a:prstGeom>
        </p:spPr>
        <p:txBody>
          <a:bodyPr/>
          <a:lstStyle/>
          <a:p>
            <a:endParaRPr lang="en-US"/>
          </a:p>
        </p:txBody>
      </p:sp>
      <p:sp>
        <p:nvSpPr>
          <p:cNvPr id="14" name="Picture Placeholder 13"/>
          <p:cNvSpPr>
            <a:spLocks noGrp="1"/>
          </p:cNvSpPr>
          <p:nvPr>
            <p:ph type="pic" sz="quarter" idx="13"/>
          </p:nvPr>
        </p:nvSpPr>
        <p:spPr>
          <a:xfrm>
            <a:off x="10539388" y="5282725"/>
            <a:ext cx="3273205" cy="3223772"/>
          </a:xfrm>
          <a:prstGeom prst="ellipse">
            <a:avLst/>
          </a:prstGeom>
        </p:spPr>
        <p:txBody>
          <a:bodyPr/>
          <a:lstStyle/>
          <a:p>
            <a:endParaRPr lang="en-US"/>
          </a:p>
        </p:txBody>
      </p:sp>
      <p:sp>
        <p:nvSpPr>
          <p:cNvPr id="10" name="Picture Placeholder 2"/>
          <p:cNvSpPr>
            <a:spLocks noGrp="1"/>
          </p:cNvSpPr>
          <p:nvPr>
            <p:ph type="pic" sz="quarter" idx="15"/>
          </p:nvPr>
        </p:nvSpPr>
        <p:spPr>
          <a:xfrm>
            <a:off x="10763824" y="9580078"/>
            <a:ext cx="2836044" cy="2834790"/>
          </a:xfrm>
          <a:prstGeom prst="ellipse">
            <a:avLst/>
          </a:prstGeom>
        </p:spPr>
        <p:txBody>
          <a:bodyPr/>
          <a:lstStyle/>
          <a:p>
            <a:endParaRPr lang="en-US"/>
          </a:p>
        </p:txBody>
      </p:sp>
    </p:spTree>
    <p:extLst>
      <p:ext uri="{BB962C8B-B14F-4D97-AF65-F5344CB8AC3E}">
        <p14:creationId xmlns:p14="http://schemas.microsoft.com/office/powerpoint/2010/main" val="1123127089"/>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45" name="Shape 45"/>
          <p:cNvSpPr>
            <a:spLocks noGrp="1"/>
          </p:cNvSpPr>
          <p:nvPr>
            <p:ph type="sldNum" sz="quarter" idx="2"/>
          </p:nvPr>
        </p:nvSpPr>
        <p:spPr>
          <a:prstGeom prst="rect">
            <a:avLst/>
          </a:prstGeom>
        </p:spPr>
        <p:txBody>
          <a:bodyPr/>
          <a:lstStyle/>
          <a:p>
            <a:fld id="{86CB4B4D-7CA3-9044-876B-883B54F8677D}" type="slidenum">
              <a:t>‹N°›</a:t>
            </a:fld>
            <a:endParaRPr/>
          </a:p>
        </p:txBody>
      </p:sp>
      <p:sp>
        <p:nvSpPr>
          <p:cNvPr id="7" name="Shape 216"/>
          <p:cNvSpPr/>
          <p:nvPr userDrawn="1"/>
        </p:nvSpPr>
        <p:spPr>
          <a:xfrm>
            <a:off x="-9105" y="3276"/>
            <a:ext cx="24385965" cy="7053752"/>
          </a:xfrm>
          <a:prstGeom prst="rect">
            <a:avLst/>
          </a:prstGeom>
          <a:solidFill>
            <a:srgbClr val="222328"/>
          </a:solidFill>
          <a:ln w="12700">
            <a:miter lim="400000"/>
          </a:ln>
        </p:spPr>
        <p:txBody>
          <a:bodyPr lIns="50800" tIns="50800" rIns="50800" bIns="50800" anchor="ctr"/>
          <a:lstStyle/>
          <a:p>
            <a:pPr>
              <a:defRPr sz="3200" cap="none">
                <a:solidFill>
                  <a:srgbClr val="FFFFFF"/>
                </a:solidFill>
                <a:latin typeface="Helvetica Light"/>
                <a:ea typeface="Helvetica Light"/>
                <a:cs typeface="Helvetica Light"/>
                <a:sym typeface="Helvetica Light"/>
              </a:defRPr>
            </a:pPr>
            <a:endParaRPr/>
          </a:p>
        </p:txBody>
      </p:sp>
      <p:sp>
        <p:nvSpPr>
          <p:cNvPr id="3" name="Picture Placeholder 2"/>
          <p:cNvSpPr>
            <a:spLocks noGrp="1"/>
          </p:cNvSpPr>
          <p:nvPr>
            <p:ph type="pic" sz="quarter" idx="10"/>
          </p:nvPr>
        </p:nvSpPr>
        <p:spPr>
          <a:xfrm>
            <a:off x="0" y="0"/>
            <a:ext cx="24384000" cy="7065963"/>
          </a:xfrm>
        </p:spPr>
        <p:txBody>
          <a:bodyPr/>
          <a:lstStyle/>
          <a:p>
            <a:endParaRPr lang="en-US"/>
          </a:p>
        </p:txBody>
      </p:sp>
    </p:spTree>
    <p:extLst>
      <p:ext uri="{BB962C8B-B14F-4D97-AF65-F5344CB8AC3E}">
        <p14:creationId xmlns:p14="http://schemas.microsoft.com/office/powerpoint/2010/main" val="342643418"/>
      </p:ext>
    </p:extLst>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689100" y="952500"/>
            <a:ext cx="21005800" cy="2286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1689100" y="3238500"/>
            <a:ext cx="21005800" cy="9207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cap="none">
                <a:solidFill>
                  <a:srgbClr val="000000"/>
                </a:solidFill>
                <a:latin typeface="Helvetica Light"/>
                <a:ea typeface="Helvetica Light"/>
                <a:cs typeface="Helvetica Light"/>
                <a:sym typeface="Helvetica Light"/>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5" r:id="rId3"/>
    <p:sldLayoutId id="2147483654" r:id="rId4"/>
    <p:sldLayoutId id="2147483656" r:id="rId5"/>
    <p:sldLayoutId id="2147483660" r:id="rId6"/>
    <p:sldLayoutId id="2147483685" r:id="rId7"/>
    <p:sldLayoutId id="2147483657" r:id="rId8"/>
    <p:sldLayoutId id="2147483658" r:id="rId9"/>
    <p:sldLayoutId id="2147483659"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 id="2147483712" r:id="rId37"/>
    <p:sldLayoutId id="2147483713" r:id="rId38"/>
    <p:sldLayoutId id="2147483714" r:id="rId39"/>
    <p:sldLayoutId id="2147483715" r:id="rId40"/>
    <p:sldLayoutId id="2147483716" r:id="rId41"/>
    <p:sldLayoutId id="2147483717" r:id="rId42"/>
    <p:sldLayoutId id="2147483718" r:id="rId43"/>
    <p:sldLayoutId id="2147483719" r:id="rId44"/>
    <p:sldLayoutId id="2147483720" r:id="rId45"/>
    <p:sldLayoutId id="2147483721" r:id="rId46"/>
    <p:sldLayoutId id="2147483722" r:id="rId47"/>
    <p:sldLayoutId id="2147483653" r:id="rId48"/>
  </p:sldLayoutIdLst>
  <p:transition spd="med"/>
  <p:txStyles>
    <p:titleStyle>
      <a:lvl1pPr marL="0" marR="0" indent="0" algn="r" defTabSz="825500" rtl="0" latinLnBrk="0">
        <a:lnSpc>
          <a:spcPct val="100000"/>
        </a:lnSpc>
        <a:spcBef>
          <a:spcPts val="0"/>
        </a:spcBef>
        <a:spcAft>
          <a:spcPts val="0"/>
        </a:spcAft>
        <a:buClrTx/>
        <a:buSzTx/>
        <a:buFontTx/>
        <a:buNone/>
        <a:tabLst/>
        <a:defRPr sz="10000" b="0" i="0" u="none" strike="noStrike" cap="none" spc="0" baseline="0">
          <a:ln>
            <a:noFill/>
          </a:ln>
          <a:solidFill>
            <a:srgbClr val="515252"/>
          </a:solidFill>
          <a:uFillTx/>
          <a:latin typeface="+mn-lt"/>
          <a:ea typeface="+mn-ea"/>
          <a:cs typeface="+mn-cs"/>
          <a:sym typeface="Sk-Modernist"/>
        </a:defRPr>
      </a:lvl1pPr>
      <a:lvl2pPr marL="0" marR="0" indent="228600" algn="r" defTabSz="825500" rtl="0" latinLnBrk="0">
        <a:lnSpc>
          <a:spcPct val="100000"/>
        </a:lnSpc>
        <a:spcBef>
          <a:spcPts val="0"/>
        </a:spcBef>
        <a:spcAft>
          <a:spcPts val="0"/>
        </a:spcAft>
        <a:buClrTx/>
        <a:buSzTx/>
        <a:buFontTx/>
        <a:buNone/>
        <a:tabLst/>
        <a:defRPr sz="10000" b="0" i="0" u="none" strike="noStrike" cap="none" spc="0" baseline="0">
          <a:ln>
            <a:noFill/>
          </a:ln>
          <a:solidFill>
            <a:srgbClr val="515252"/>
          </a:solidFill>
          <a:uFillTx/>
          <a:latin typeface="+mn-lt"/>
          <a:ea typeface="+mn-ea"/>
          <a:cs typeface="+mn-cs"/>
          <a:sym typeface="Sk-Modernist"/>
        </a:defRPr>
      </a:lvl2pPr>
      <a:lvl3pPr marL="0" marR="0" indent="457200" algn="r" defTabSz="825500" rtl="0" latinLnBrk="0">
        <a:lnSpc>
          <a:spcPct val="100000"/>
        </a:lnSpc>
        <a:spcBef>
          <a:spcPts val="0"/>
        </a:spcBef>
        <a:spcAft>
          <a:spcPts val="0"/>
        </a:spcAft>
        <a:buClrTx/>
        <a:buSzTx/>
        <a:buFontTx/>
        <a:buNone/>
        <a:tabLst/>
        <a:defRPr sz="10000" b="0" i="0" u="none" strike="noStrike" cap="none" spc="0" baseline="0">
          <a:ln>
            <a:noFill/>
          </a:ln>
          <a:solidFill>
            <a:srgbClr val="515252"/>
          </a:solidFill>
          <a:uFillTx/>
          <a:latin typeface="+mn-lt"/>
          <a:ea typeface="+mn-ea"/>
          <a:cs typeface="+mn-cs"/>
          <a:sym typeface="Sk-Modernist"/>
        </a:defRPr>
      </a:lvl3pPr>
      <a:lvl4pPr marL="0" marR="0" indent="685800" algn="r" defTabSz="825500" rtl="0" latinLnBrk="0">
        <a:lnSpc>
          <a:spcPct val="100000"/>
        </a:lnSpc>
        <a:spcBef>
          <a:spcPts val="0"/>
        </a:spcBef>
        <a:spcAft>
          <a:spcPts val="0"/>
        </a:spcAft>
        <a:buClrTx/>
        <a:buSzTx/>
        <a:buFontTx/>
        <a:buNone/>
        <a:tabLst/>
        <a:defRPr sz="10000" b="0" i="0" u="none" strike="noStrike" cap="none" spc="0" baseline="0">
          <a:ln>
            <a:noFill/>
          </a:ln>
          <a:solidFill>
            <a:srgbClr val="515252"/>
          </a:solidFill>
          <a:uFillTx/>
          <a:latin typeface="+mn-lt"/>
          <a:ea typeface="+mn-ea"/>
          <a:cs typeface="+mn-cs"/>
          <a:sym typeface="Sk-Modernist"/>
        </a:defRPr>
      </a:lvl4pPr>
      <a:lvl5pPr marL="0" marR="0" indent="914400" algn="r" defTabSz="825500" rtl="0" latinLnBrk="0">
        <a:lnSpc>
          <a:spcPct val="100000"/>
        </a:lnSpc>
        <a:spcBef>
          <a:spcPts val="0"/>
        </a:spcBef>
        <a:spcAft>
          <a:spcPts val="0"/>
        </a:spcAft>
        <a:buClrTx/>
        <a:buSzTx/>
        <a:buFontTx/>
        <a:buNone/>
        <a:tabLst/>
        <a:defRPr sz="10000" b="0" i="0" u="none" strike="noStrike" cap="none" spc="0" baseline="0">
          <a:ln>
            <a:noFill/>
          </a:ln>
          <a:solidFill>
            <a:srgbClr val="515252"/>
          </a:solidFill>
          <a:uFillTx/>
          <a:latin typeface="+mn-lt"/>
          <a:ea typeface="+mn-ea"/>
          <a:cs typeface="+mn-cs"/>
          <a:sym typeface="Sk-Modernist"/>
        </a:defRPr>
      </a:lvl5pPr>
      <a:lvl6pPr marL="0" marR="0" indent="1143000" algn="r" defTabSz="825500" rtl="0" latinLnBrk="0">
        <a:lnSpc>
          <a:spcPct val="100000"/>
        </a:lnSpc>
        <a:spcBef>
          <a:spcPts val="0"/>
        </a:spcBef>
        <a:spcAft>
          <a:spcPts val="0"/>
        </a:spcAft>
        <a:buClrTx/>
        <a:buSzTx/>
        <a:buFontTx/>
        <a:buNone/>
        <a:tabLst/>
        <a:defRPr sz="10000" b="0" i="0" u="none" strike="noStrike" cap="none" spc="0" baseline="0">
          <a:ln>
            <a:noFill/>
          </a:ln>
          <a:solidFill>
            <a:srgbClr val="515252"/>
          </a:solidFill>
          <a:uFillTx/>
          <a:latin typeface="+mn-lt"/>
          <a:ea typeface="+mn-ea"/>
          <a:cs typeface="+mn-cs"/>
          <a:sym typeface="Sk-Modernist"/>
        </a:defRPr>
      </a:lvl6pPr>
      <a:lvl7pPr marL="0" marR="0" indent="1371600" algn="r" defTabSz="825500" rtl="0" latinLnBrk="0">
        <a:lnSpc>
          <a:spcPct val="100000"/>
        </a:lnSpc>
        <a:spcBef>
          <a:spcPts val="0"/>
        </a:spcBef>
        <a:spcAft>
          <a:spcPts val="0"/>
        </a:spcAft>
        <a:buClrTx/>
        <a:buSzTx/>
        <a:buFontTx/>
        <a:buNone/>
        <a:tabLst/>
        <a:defRPr sz="10000" b="0" i="0" u="none" strike="noStrike" cap="none" spc="0" baseline="0">
          <a:ln>
            <a:noFill/>
          </a:ln>
          <a:solidFill>
            <a:srgbClr val="515252"/>
          </a:solidFill>
          <a:uFillTx/>
          <a:latin typeface="+mn-lt"/>
          <a:ea typeface="+mn-ea"/>
          <a:cs typeface="+mn-cs"/>
          <a:sym typeface="Sk-Modernist"/>
        </a:defRPr>
      </a:lvl7pPr>
      <a:lvl8pPr marL="0" marR="0" indent="1600200" algn="r" defTabSz="825500" rtl="0" latinLnBrk="0">
        <a:lnSpc>
          <a:spcPct val="100000"/>
        </a:lnSpc>
        <a:spcBef>
          <a:spcPts val="0"/>
        </a:spcBef>
        <a:spcAft>
          <a:spcPts val="0"/>
        </a:spcAft>
        <a:buClrTx/>
        <a:buSzTx/>
        <a:buFontTx/>
        <a:buNone/>
        <a:tabLst/>
        <a:defRPr sz="10000" b="0" i="0" u="none" strike="noStrike" cap="none" spc="0" baseline="0">
          <a:ln>
            <a:noFill/>
          </a:ln>
          <a:solidFill>
            <a:srgbClr val="515252"/>
          </a:solidFill>
          <a:uFillTx/>
          <a:latin typeface="+mn-lt"/>
          <a:ea typeface="+mn-ea"/>
          <a:cs typeface="+mn-cs"/>
          <a:sym typeface="Sk-Modernist"/>
        </a:defRPr>
      </a:lvl8pPr>
      <a:lvl9pPr marL="0" marR="0" indent="1828800" algn="r" defTabSz="825500" rtl="0" latinLnBrk="0">
        <a:lnSpc>
          <a:spcPct val="100000"/>
        </a:lnSpc>
        <a:spcBef>
          <a:spcPts val="0"/>
        </a:spcBef>
        <a:spcAft>
          <a:spcPts val="0"/>
        </a:spcAft>
        <a:buClrTx/>
        <a:buSzTx/>
        <a:buFontTx/>
        <a:buNone/>
        <a:tabLst/>
        <a:defRPr sz="10000" b="0" i="0" u="none" strike="noStrike" cap="none" spc="0" baseline="0">
          <a:ln>
            <a:noFill/>
          </a:ln>
          <a:solidFill>
            <a:srgbClr val="515252"/>
          </a:solidFill>
          <a:uFillTx/>
          <a:latin typeface="+mn-lt"/>
          <a:ea typeface="+mn-ea"/>
          <a:cs typeface="+mn-cs"/>
          <a:sym typeface="Sk-Modernist"/>
        </a:defRPr>
      </a:lvl9pPr>
    </p:titleStyle>
    <p:bodyStyle>
      <a:lvl1pPr marL="317500" marR="0" indent="-317500" algn="l" defTabSz="825500" latinLnBrk="0">
        <a:lnSpc>
          <a:spcPct val="150000"/>
        </a:lnSpc>
        <a:spcBef>
          <a:spcPts val="5200"/>
        </a:spcBef>
        <a:spcAft>
          <a:spcPts val="0"/>
        </a:spcAft>
        <a:buClrTx/>
        <a:buSzPct val="75000"/>
        <a:buFontTx/>
        <a:buChar char="•"/>
        <a:tabLst/>
        <a:defRPr sz="2600" b="0" i="0" u="none" strike="noStrike" cap="none" spc="0" baseline="0">
          <a:ln>
            <a:noFill/>
          </a:ln>
          <a:solidFill>
            <a:srgbClr val="717172"/>
          </a:solidFill>
          <a:uFillTx/>
          <a:latin typeface="Lato Regular"/>
          <a:ea typeface="Lato Regular"/>
          <a:cs typeface="Lato Regular"/>
          <a:sym typeface="Lato Regular"/>
        </a:defRPr>
      </a:lvl1pPr>
      <a:lvl2pPr marL="952500" marR="0" indent="-317500" algn="l" defTabSz="825500" latinLnBrk="0">
        <a:lnSpc>
          <a:spcPct val="150000"/>
        </a:lnSpc>
        <a:spcBef>
          <a:spcPts val="5200"/>
        </a:spcBef>
        <a:spcAft>
          <a:spcPts val="0"/>
        </a:spcAft>
        <a:buClrTx/>
        <a:buSzPct val="75000"/>
        <a:buFontTx/>
        <a:buChar char="•"/>
        <a:tabLst/>
        <a:defRPr sz="2600" b="0" i="0" u="none" strike="noStrike" cap="none" spc="0" baseline="0">
          <a:ln>
            <a:noFill/>
          </a:ln>
          <a:solidFill>
            <a:srgbClr val="717172"/>
          </a:solidFill>
          <a:uFillTx/>
          <a:latin typeface="Lato Regular"/>
          <a:ea typeface="Lato Regular"/>
          <a:cs typeface="Lato Regular"/>
          <a:sym typeface="Lato Regular"/>
        </a:defRPr>
      </a:lvl2pPr>
      <a:lvl3pPr marL="1587500" marR="0" indent="-317500" algn="l" defTabSz="825500" latinLnBrk="0">
        <a:lnSpc>
          <a:spcPct val="150000"/>
        </a:lnSpc>
        <a:spcBef>
          <a:spcPts val="5200"/>
        </a:spcBef>
        <a:spcAft>
          <a:spcPts val="0"/>
        </a:spcAft>
        <a:buClrTx/>
        <a:buSzPct val="75000"/>
        <a:buFontTx/>
        <a:buChar char="•"/>
        <a:tabLst/>
        <a:defRPr sz="2600" b="0" i="0" u="none" strike="noStrike" cap="none" spc="0" baseline="0">
          <a:ln>
            <a:noFill/>
          </a:ln>
          <a:solidFill>
            <a:srgbClr val="717172"/>
          </a:solidFill>
          <a:uFillTx/>
          <a:latin typeface="Lato Regular"/>
          <a:ea typeface="Lato Regular"/>
          <a:cs typeface="Lato Regular"/>
          <a:sym typeface="Lato Regular"/>
        </a:defRPr>
      </a:lvl3pPr>
      <a:lvl4pPr marL="2222500" marR="0" indent="-317500" algn="l" defTabSz="825500" latinLnBrk="0">
        <a:lnSpc>
          <a:spcPct val="150000"/>
        </a:lnSpc>
        <a:spcBef>
          <a:spcPts val="5200"/>
        </a:spcBef>
        <a:spcAft>
          <a:spcPts val="0"/>
        </a:spcAft>
        <a:buClrTx/>
        <a:buSzPct val="75000"/>
        <a:buFontTx/>
        <a:buChar char="•"/>
        <a:tabLst/>
        <a:defRPr sz="2600" b="0" i="0" u="none" strike="noStrike" cap="none" spc="0" baseline="0">
          <a:ln>
            <a:noFill/>
          </a:ln>
          <a:solidFill>
            <a:srgbClr val="717172"/>
          </a:solidFill>
          <a:uFillTx/>
          <a:latin typeface="Lato Regular"/>
          <a:ea typeface="Lato Regular"/>
          <a:cs typeface="Lato Regular"/>
          <a:sym typeface="Lato Regular"/>
        </a:defRPr>
      </a:lvl4pPr>
      <a:lvl5pPr marL="2857500" marR="0" indent="-317500" algn="l" defTabSz="825500" latinLnBrk="0">
        <a:lnSpc>
          <a:spcPct val="150000"/>
        </a:lnSpc>
        <a:spcBef>
          <a:spcPts val="5200"/>
        </a:spcBef>
        <a:spcAft>
          <a:spcPts val="0"/>
        </a:spcAft>
        <a:buClrTx/>
        <a:buSzPct val="75000"/>
        <a:buFontTx/>
        <a:buChar char="•"/>
        <a:tabLst/>
        <a:defRPr sz="2600" b="0" i="0" u="none" strike="noStrike" cap="none" spc="0" baseline="0">
          <a:ln>
            <a:noFill/>
          </a:ln>
          <a:solidFill>
            <a:srgbClr val="717172"/>
          </a:solidFill>
          <a:uFillTx/>
          <a:latin typeface="Lato Regular"/>
          <a:ea typeface="Lato Regular"/>
          <a:cs typeface="Lato Regular"/>
          <a:sym typeface="Lato Regular"/>
        </a:defRPr>
      </a:lvl5pPr>
      <a:lvl6pPr marL="3492500" marR="0" indent="-317500" algn="l" defTabSz="825500" latinLnBrk="0">
        <a:lnSpc>
          <a:spcPct val="150000"/>
        </a:lnSpc>
        <a:spcBef>
          <a:spcPts val="5200"/>
        </a:spcBef>
        <a:spcAft>
          <a:spcPts val="0"/>
        </a:spcAft>
        <a:buClrTx/>
        <a:buSzPct val="75000"/>
        <a:buFontTx/>
        <a:buChar char="•"/>
        <a:tabLst/>
        <a:defRPr sz="2600" b="0" i="0" u="none" strike="noStrike" cap="none" spc="0" baseline="0">
          <a:ln>
            <a:noFill/>
          </a:ln>
          <a:solidFill>
            <a:srgbClr val="717172"/>
          </a:solidFill>
          <a:uFillTx/>
          <a:latin typeface="Lato Regular"/>
          <a:ea typeface="Lato Regular"/>
          <a:cs typeface="Lato Regular"/>
          <a:sym typeface="Lato Regular"/>
        </a:defRPr>
      </a:lvl6pPr>
      <a:lvl7pPr marL="4127500" marR="0" indent="-317500" algn="l" defTabSz="825500" latinLnBrk="0">
        <a:lnSpc>
          <a:spcPct val="150000"/>
        </a:lnSpc>
        <a:spcBef>
          <a:spcPts val="5200"/>
        </a:spcBef>
        <a:spcAft>
          <a:spcPts val="0"/>
        </a:spcAft>
        <a:buClrTx/>
        <a:buSzPct val="75000"/>
        <a:buFontTx/>
        <a:buChar char="•"/>
        <a:tabLst/>
        <a:defRPr sz="2600" b="0" i="0" u="none" strike="noStrike" cap="none" spc="0" baseline="0">
          <a:ln>
            <a:noFill/>
          </a:ln>
          <a:solidFill>
            <a:srgbClr val="717172"/>
          </a:solidFill>
          <a:uFillTx/>
          <a:latin typeface="Lato Regular"/>
          <a:ea typeface="Lato Regular"/>
          <a:cs typeface="Lato Regular"/>
          <a:sym typeface="Lato Regular"/>
        </a:defRPr>
      </a:lvl7pPr>
      <a:lvl8pPr marL="4762500" marR="0" indent="-317500" algn="l" defTabSz="825500" latinLnBrk="0">
        <a:lnSpc>
          <a:spcPct val="150000"/>
        </a:lnSpc>
        <a:spcBef>
          <a:spcPts val="5200"/>
        </a:spcBef>
        <a:spcAft>
          <a:spcPts val="0"/>
        </a:spcAft>
        <a:buClrTx/>
        <a:buSzPct val="75000"/>
        <a:buFontTx/>
        <a:buChar char="•"/>
        <a:tabLst/>
        <a:defRPr sz="2600" b="0" i="0" u="none" strike="noStrike" cap="none" spc="0" baseline="0">
          <a:ln>
            <a:noFill/>
          </a:ln>
          <a:solidFill>
            <a:srgbClr val="717172"/>
          </a:solidFill>
          <a:uFillTx/>
          <a:latin typeface="Lato Regular"/>
          <a:ea typeface="Lato Regular"/>
          <a:cs typeface="Lato Regular"/>
          <a:sym typeface="Lato Regular"/>
        </a:defRPr>
      </a:lvl8pPr>
      <a:lvl9pPr marL="5397500" marR="0" indent="-317500" algn="l" defTabSz="825500" latinLnBrk="0">
        <a:lnSpc>
          <a:spcPct val="150000"/>
        </a:lnSpc>
        <a:spcBef>
          <a:spcPts val="5200"/>
        </a:spcBef>
        <a:spcAft>
          <a:spcPts val="0"/>
        </a:spcAft>
        <a:buClrTx/>
        <a:buSzPct val="75000"/>
        <a:buFontTx/>
        <a:buChar char="•"/>
        <a:tabLst/>
        <a:defRPr sz="2600" b="0" i="0" u="none" strike="noStrike" cap="none" spc="0" baseline="0">
          <a:ln>
            <a:noFill/>
          </a:ln>
          <a:solidFill>
            <a:srgbClr val="717172"/>
          </a:solidFill>
          <a:uFillTx/>
          <a:latin typeface="Lato Regular"/>
          <a:ea typeface="Lato Regular"/>
          <a:cs typeface="Lato Regular"/>
          <a:sym typeface="Lato Regular"/>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8.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jpe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8.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8.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4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1FE846B7-EE11-43C2-BD9C-9D72090BA8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267"/>
          <a:stretch/>
        </p:blipFill>
        <p:spPr bwMode="auto">
          <a:xfrm>
            <a:off x="1" y="0"/>
            <a:ext cx="24384000" cy="13893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Image 6">
            <a:extLst>
              <a:ext uri="{FF2B5EF4-FFF2-40B4-BE49-F238E27FC236}">
                <a16:creationId xmlns:a16="http://schemas.microsoft.com/office/drawing/2014/main" id="{7FBA97C7-659B-4CE8-8135-4281D07CCD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5551" y="360059"/>
            <a:ext cx="9630181" cy="1935669"/>
          </a:xfrm>
          <a:prstGeom prst="rect">
            <a:avLst/>
          </a:prstGeom>
        </p:spPr>
      </p:pic>
      <p:sp>
        <p:nvSpPr>
          <p:cNvPr id="12" name="Rectangle : coins arrondis 68">
            <a:extLst>
              <a:ext uri="{FF2B5EF4-FFF2-40B4-BE49-F238E27FC236}">
                <a16:creationId xmlns:a16="http://schemas.microsoft.com/office/drawing/2014/main" id="{9AD2265D-9827-4A34-ABEE-080C53912988}"/>
              </a:ext>
            </a:extLst>
          </p:cNvPr>
          <p:cNvSpPr/>
          <p:nvPr/>
        </p:nvSpPr>
        <p:spPr>
          <a:xfrm>
            <a:off x="4773399" y="8409926"/>
            <a:ext cx="18775009" cy="3307524"/>
          </a:xfrm>
          <a:prstGeom prst="roundRect">
            <a:avLst>
              <a:gd name="adj" fmla="val 0"/>
            </a:avLst>
          </a:prstGeom>
          <a:solidFill>
            <a:schemeClr val="bg1">
              <a:alpha val="68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274346" tIns="205723" rIns="274346" bIns="205723" anchor="ctr" anchorCtr="0"/>
          <a:lstStyle/>
          <a:p>
            <a:pPr indent="-993442" algn="r" defTabSz="1273318">
              <a:lnSpc>
                <a:spcPct val="90000"/>
              </a:lnSpc>
              <a:spcBef>
                <a:spcPct val="0"/>
              </a:spcBef>
              <a:spcAft>
                <a:spcPct val="15000"/>
              </a:spcAft>
            </a:pPr>
            <a:r>
              <a:rPr lang="fr-FR" sz="7200" b="1">
                <a:solidFill>
                  <a:schemeClr val="tx1">
                    <a:lumMod val="75000"/>
                  </a:schemeClr>
                </a:solidFill>
              </a:rPr>
              <a:t>Construisons l’agriculture de demain</a:t>
            </a:r>
          </a:p>
          <a:p>
            <a:pPr indent="-993442" algn="r" defTabSz="1273318">
              <a:lnSpc>
                <a:spcPct val="90000"/>
              </a:lnSpc>
              <a:spcBef>
                <a:spcPct val="0"/>
              </a:spcBef>
              <a:spcAft>
                <a:spcPct val="15000"/>
              </a:spcAft>
            </a:pPr>
            <a:r>
              <a:rPr lang="fr-FR" sz="5400" b="0" i="1" err="1">
                <a:solidFill>
                  <a:schemeClr val="tx1">
                    <a:lumMod val="75000"/>
                  </a:schemeClr>
                </a:solidFill>
                <a:effectLst/>
                <a:latin typeface="Roboto"/>
              </a:rPr>
              <a:t>PartageR</a:t>
            </a:r>
            <a:r>
              <a:rPr lang="fr-FR" sz="5400" b="0" i="1">
                <a:solidFill>
                  <a:schemeClr val="tx1">
                    <a:lumMod val="75000"/>
                  </a:schemeClr>
                </a:solidFill>
                <a:effectLst/>
                <a:latin typeface="Roboto"/>
              </a:rPr>
              <a:t> et </a:t>
            </a:r>
            <a:r>
              <a:rPr lang="fr-FR" sz="5400" b="0" i="1" err="1">
                <a:solidFill>
                  <a:schemeClr val="tx1">
                    <a:lumMod val="75000"/>
                  </a:schemeClr>
                </a:solidFill>
                <a:effectLst/>
                <a:latin typeface="Roboto"/>
              </a:rPr>
              <a:t>capitaliseR</a:t>
            </a:r>
            <a:r>
              <a:rPr lang="fr-FR" sz="5400" b="0" i="1">
                <a:solidFill>
                  <a:schemeClr val="tx1">
                    <a:lumMod val="75000"/>
                  </a:schemeClr>
                </a:solidFill>
                <a:effectLst/>
                <a:latin typeface="Roboto"/>
              </a:rPr>
              <a:t> pour innover ensemble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5EB2182C-7152-45C4-9C62-0202A00C57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0870" y="12689633"/>
            <a:ext cx="3806518" cy="765110"/>
          </a:xfrm>
          <a:prstGeom prst="rect">
            <a:avLst/>
          </a:prstGeom>
        </p:spPr>
      </p:pic>
      <p:sp>
        <p:nvSpPr>
          <p:cNvPr id="20" name="Shape 82">
            <a:extLst>
              <a:ext uri="{FF2B5EF4-FFF2-40B4-BE49-F238E27FC236}">
                <a16:creationId xmlns:a16="http://schemas.microsoft.com/office/drawing/2014/main" id="{76A37CA1-035E-4388-9253-D6A4CF348ADF}"/>
              </a:ext>
            </a:extLst>
          </p:cNvPr>
          <p:cNvSpPr/>
          <p:nvPr/>
        </p:nvSpPr>
        <p:spPr>
          <a:xfrm>
            <a:off x="610487" y="335434"/>
            <a:ext cx="10017539" cy="117981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r">
              <a:defRPr sz="7000" cap="none">
                <a:solidFill>
                  <a:srgbClr val="FFFFFF"/>
                </a:solidFill>
                <a:latin typeface="+mn-lt"/>
                <a:ea typeface="+mn-ea"/>
                <a:cs typeface="+mn-cs"/>
                <a:sym typeface="Sk-Modernist"/>
              </a:defRPr>
            </a:lvl1pPr>
          </a:lstStyle>
          <a:p>
            <a:pPr algn="ctr"/>
            <a:r>
              <a:rPr lang="fr-FR">
                <a:solidFill>
                  <a:srgbClr val="9EBA40"/>
                </a:solidFill>
              </a:rPr>
              <a:t>Notre groupe d’échanges</a:t>
            </a:r>
            <a:endParaRPr>
              <a:solidFill>
                <a:srgbClr val="9EBA40"/>
              </a:solidFill>
            </a:endParaRPr>
          </a:p>
        </p:txBody>
      </p:sp>
      <p:sp>
        <p:nvSpPr>
          <p:cNvPr id="7" name="Shape 59">
            <a:extLst>
              <a:ext uri="{FF2B5EF4-FFF2-40B4-BE49-F238E27FC236}">
                <a16:creationId xmlns:a16="http://schemas.microsoft.com/office/drawing/2014/main" id="{FC534DFE-0910-4EC4-AA84-C1CBE97A74A8}"/>
              </a:ext>
            </a:extLst>
          </p:cNvPr>
          <p:cNvSpPr/>
          <p:nvPr/>
        </p:nvSpPr>
        <p:spPr>
          <a:xfrm>
            <a:off x="1394085" y="2210113"/>
            <a:ext cx="13182435" cy="519502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pPr marL="857250" indent="-857250" algn="l">
              <a:buFont typeface="Arial" panose="020B0604020202020204" pitchFamily="34" charset="0"/>
              <a:buChar char="•"/>
              <a:defRPr sz="6000" cap="none">
                <a:solidFill>
                  <a:srgbClr val="FFFFFF"/>
                </a:solidFill>
                <a:latin typeface="+mn-lt"/>
                <a:ea typeface="+mn-ea"/>
                <a:cs typeface="+mn-cs"/>
                <a:sym typeface="Sk-Modernist"/>
              </a:defRPr>
            </a:pPr>
            <a:r>
              <a:rPr lang="fr-FR" sz="5400" b="1" cap="none">
                <a:solidFill>
                  <a:schemeClr val="tx1"/>
                </a:solidFill>
                <a:sym typeface="Sk-Modernist"/>
              </a:rPr>
              <a:t>Un groupe privé réservé aux apprenants de la formation</a:t>
            </a:r>
            <a:endParaRPr lang="fr-FR" sz="5400" cap="none">
              <a:solidFill>
                <a:schemeClr val="tx1"/>
              </a:solidFill>
              <a:sym typeface="Sk-Modernist"/>
            </a:endParaRPr>
          </a:p>
          <a:p>
            <a:pPr algn="l">
              <a:defRPr sz="6000" cap="none">
                <a:solidFill>
                  <a:srgbClr val="FFFFFF"/>
                </a:solidFill>
                <a:latin typeface="+mn-lt"/>
                <a:ea typeface="+mn-ea"/>
                <a:cs typeface="+mn-cs"/>
                <a:sym typeface="Sk-Modernist"/>
              </a:defRPr>
            </a:pPr>
            <a:endParaRPr lang="fr-FR" sz="5400" cap="none">
              <a:solidFill>
                <a:schemeClr val="tx1"/>
              </a:solidFill>
              <a:sym typeface="Sk-Modernist"/>
            </a:endParaRPr>
          </a:p>
          <a:p>
            <a:pPr marL="857250" indent="-857250" algn="l">
              <a:buFont typeface="Arial" panose="020B0604020202020204" pitchFamily="34" charset="0"/>
              <a:buChar char="•"/>
              <a:defRPr sz="6000" cap="none">
                <a:solidFill>
                  <a:srgbClr val="FFFFFF"/>
                </a:solidFill>
                <a:latin typeface="+mn-lt"/>
                <a:ea typeface="+mn-ea"/>
                <a:cs typeface="+mn-cs"/>
                <a:sym typeface="Sk-Modernist"/>
              </a:defRPr>
            </a:pPr>
            <a:r>
              <a:rPr lang="fr-FR" sz="5400" b="1" cap="none">
                <a:solidFill>
                  <a:schemeClr val="tx1"/>
                </a:solidFill>
                <a:sym typeface="Sk-Modernist"/>
              </a:rPr>
              <a:t>Hébergé sur Landfiles : </a:t>
            </a:r>
            <a:r>
              <a:rPr lang="fr-FR" sz="5400" cap="none">
                <a:solidFill>
                  <a:schemeClr val="tx1"/>
                </a:solidFill>
                <a:sym typeface="Sk-Modernist"/>
              </a:rPr>
              <a:t>disponible en application mobile et sur ordinateur </a:t>
            </a:r>
          </a:p>
        </p:txBody>
      </p:sp>
      <p:sp>
        <p:nvSpPr>
          <p:cNvPr id="8" name="Shape 59">
            <a:extLst>
              <a:ext uri="{FF2B5EF4-FFF2-40B4-BE49-F238E27FC236}">
                <a16:creationId xmlns:a16="http://schemas.microsoft.com/office/drawing/2014/main" id="{CBA0FD4B-E8CF-461F-B7D5-9F1A0865EB35}"/>
              </a:ext>
            </a:extLst>
          </p:cNvPr>
          <p:cNvSpPr/>
          <p:nvPr/>
        </p:nvSpPr>
        <p:spPr>
          <a:xfrm>
            <a:off x="1394085" y="7815198"/>
            <a:ext cx="13182434" cy="3200639"/>
          </a:xfrm>
          <a:prstGeom prst="rect">
            <a:avLst/>
          </a:prstGeom>
          <a:solidFill>
            <a:srgbClr val="9EBA40"/>
          </a:solidFill>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pPr>
              <a:defRPr sz="6000" cap="none">
                <a:solidFill>
                  <a:srgbClr val="FFFFFF"/>
                </a:solidFill>
                <a:latin typeface="+mn-lt"/>
                <a:ea typeface="+mn-ea"/>
                <a:cs typeface="+mn-cs"/>
                <a:sym typeface="Sk-Modernist"/>
              </a:defRPr>
            </a:pPr>
            <a:r>
              <a:rPr lang="fr-FR" sz="5400" cap="none">
                <a:solidFill>
                  <a:schemeClr val="bg1"/>
                </a:solidFill>
                <a:sym typeface="Sk-Modernist"/>
              </a:rPr>
              <a:t>Landfiles est une application pensée pour les groupes d’agriculteurs qui veulent échanger sur des sujets spécifiques.</a:t>
            </a:r>
          </a:p>
        </p:txBody>
      </p:sp>
      <p:grpSp>
        <p:nvGrpSpPr>
          <p:cNvPr id="9" name="Groupe 8">
            <a:extLst>
              <a:ext uri="{FF2B5EF4-FFF2-40B4-BE49-F238E27FC236}">
                <a16:creationId xmlns:a16="http://schemas.microsoft.com/office/drawing/2014/main" id="{0090F7AB-CFA1-4773-A1CD-E0C2276EE859}"/>
              </a:ext>
            </a:extLst>
          </p:cNvPr>
          <p:cNvGrpSpPr>
            <a:grpSpLocks noChangeAspect="1"/>
          </p:cNvGrpSpPr>
          <p:nvPr/>
        </p:nvGrpSpPr>
        <p:grpSpPr>
          <a:xfrm>
            <a:off x="15170089" y="3357797"/>
            <a:ext cx="9528680" cy="10358203"/>
            <a:chOff x="15170969" y="1706191"/>
            <a:chExt cx="9901289" cy="10763250"/>
          </a:xfrm>
        </p:grpSpPr>
        <p:pic>
          <p:nvPicPr>
            <p:cNvPr id="10" name="Image 9">
              <a:extLst>
                <a:ext uri="{FF2B5EF4-FFF2-40B4-BE49-F238E27FC236}">
                  <a16:creationId xmlns:a16="http://schemas.microsoft.com/office/drawing/2014/main" id="{001BC4AA-1757-48C2-B066-FF0BCAFB2EBF}"/>
                </a:ext>
              </a:extLst>
            </p:cNvPr>
            <p:cNvPicPr>
              <a:picLocks noChangeAspect="1"/>
            </p:cNvPicPr>
            <p:nvPr/>
          </p:nvPicPr>
          <p:blipFill rotWithShape="1">
            <a:blip r:embed="rId4">
              <a:extLst>
                <a:ext uri="{28A0092B-C50C-407E-A947-70E740481C1C}">
                  <a14:useLocalDpi xmlns:a14="http://schemas.microsoft.com/office/drawing/2010/main" val="0"/>
                </a:ext>
              </a:extLst>
            </a:blip>
            <a:srcRect b="7404"/>
            <a:stretch/>
          </p:blipFill>
          <p:spPr>
            <a:xfrm>
              <a:off x="16449026" y="2266630"/>
              <a:ext cx="4462682" cy="9182739"/>
            </a:xfrm>
            <a:prstGeom prst="rect">
              <a:avLst/>
            </a:prstGeom>
          </p:spPr>
        </p:pic>
        <p:pic>
          <p:nvPicPr>
            <p:cNvPr id="11" name="Picture 4" descr="Man With A Hoe In His Hand Png - The PDF Scanner App for iPhone and Android | Scanbot">
              <a:extLst>
                <a:ext uri="{FF2B5EF4-FFF2-40B4-BE49-F238E27FC236}">
                  <a16:creationId xmlns:a16="http://schemas.microsoft.com/office/drawing/2014/main" id="{E6196C89-0E8C-402B-9F5C-EECC03DF64A4}"/>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70969" y="1706191"/>
              <a:ext cx="9901289" cy="107632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94028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DDB91911-E67C-49D8-AF03-53715F33CACE}"/>
              </a:ext>
            </a:extLst>
          </p:cNvPr>
          <p:cNvSpPr/>
          <p:nvPr/>
        </p:nvSpPr>
        <p:spPr>
          <a:xfrm>
            <a:off x="12611799" y="2575974"/>
            <a:ext cx="8169638" cy="3591750"/>
          </a:xfrm>
          <a:prstGeom prst="rect">
            <a:avLst/>
          </a:prstGeom>
          <a:solidFill>
            <a:schemeClr val="bg1">
              <a:lumMod val="9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4" name="Rectangle 23">
            <a:extLst>
              <a:ext uri="{FF2B5EF4-FFF2-40B4-BE49-F238E27FC236}">
                <a16:creationId xmlns:a16="http://schemas.microsoft.com/office/drawing/2014/main" id="{69B038F6-B5FE-46D9-A70B-175E4BA02852}"/>
              </a:ext>
            </a:extLst>
          </p:cNvPr>
          <p:cNvSpPr/>
          <p:nvPr/>
        </p:nvSpPr>
        <p:spPr>
          <a:xfrm>
            <a:off x="-230046" y="7331690"/>
            <a:ext cx="8169638" cy="3591750"/>
          </a:xfrm>
          <a:prstGeom prst="rect">
            <a:avLst/>
          </a:prstGeom>
          <a:solidFill>
            <a:schemeClr val="bg1">
              <a:lumMod val="9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3" name="Rectangle 22">
            <a:extLst>
              <a:ext uri="{FF2B5EF4-FFF2-40B4-BE49-F238E27FC236}">
                <a16:creationId xmlns:a16="http://schemas.microsoft.com/office/drawing/2014/main" id="{8A667A07-EA25-4B17-B831-79B6EDD534A2}"/>
              </a:ext>
            </a:extLst>
          </p:cNvPr>
          <p:cNvSpPr/>
          <p:nvPr/>
        </p:nvSpPr>
        <p:spPr>
          <a:xfrm>
            <a:off x="16906480" y="7364236"/>
            <a:ext cx="8169638" cy="3591750"/>
          </a:xfrm>
          <a:prstGeom prst="rect">
            <a:avLst/>
          </a:prstGeom>
          <a:solidFill>
            <a:schemeClr val="bg1">
              <a:lumMod val="9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2" name="Rectangle 21">
            <a:extLst>
              <a:ext uri="{FF2B5EF4-FFF2-40B4-BE49-F238E27FC236}">
                <a16:creationId xmlns:a16="http://schemas.microsoft.com/office/drawing/2014/main" id="{4449E94C-734B-4290-BB96-898B917712E6}"/>
              </a:ext>
            </a:extLst>
          </p:cNvPr>
          <p:cNvSpPr/>
          <p:nvPr/>
        </p:nvSpPr>
        <p:spPr>
          <a:xfrm>
            <a:off x="8355621" y="7331690"/>
            <a:ext cx="8169638" cy="3591750"/>
          </a:xfrm>
          <a:prstGeom prst="rect">
            <a:avLst/>
          </a:prstGeom>
          <a:solidFill>
            <a:schemeClr val="bg1">
              <a:lumMod val="9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9" name="Rectangle 8">
            <a:extLst>
              <a:ext uri="{FF2B5EF4-FFF2-40B4-BE49-F238E27FC236}">
                <a16:creationId xmlns:a16="http://schemas.microsoft.com/office/drawing/2014/main" id="{4B05417A-FF65-4F56-A69E-197CC7588FE9}"/>
              </a:ext>
            </a:extLst>
          </p:cNvPr>
          <p:cNvSpPr/>
          <p:nvPr/>
        </p:nvSpPr>
        <p:spPr>
          <a:xfrm>
            <a:off x="3841733" y="2604341"/>
            <a:ext cx="8169638" cy="3591750"/>
          </a:xfrm>
          <a:prstGeom prst="rect">
            <a:avLst/>
          </a:prstGeom>
          <a:solidFill>
            <a:schemeClr val="bg1">
              <a:lumMod val="9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18" name="Image 17">
            <a:extLst>
              <a:ext uri="{FF2B5EF4-FFF2-40B4-BE49-F238E27FC236}">
                <a16:creationId xmlns:a16="http://schemas.microsoft.com/office/drawing/2014/main" id="{5EB2182C-7152-45C4-9C62-0202A00C57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0870" y="12689633"/>
            <a:ext cx="3806518" cy="765110"/>
          </a:xfrm>
          <a:prstGeom prst="rect">
            <a:avLst/>
          </a:prstGeom>
        </p:spPr>
      </p:pic>
      <p:sp>
        <p:nvSpPr>
          <p:cNvPr id="20" name="Shape 82">
            <a:extLst>
              <a:ext uri="{FF2B5EF4-FFF2-40B4-BE49-F238E27FC236}">
                <a16:creationId xmlns:a16="http://schemas.microsoft.com/office/drawing/2014/main" id="{76A37CA1-035E-4388-9253-D6A4CF348ADF}"/>
              </a:ext>
            </a:extLst>
          </p:cNvPr>
          <p:cNvSpPr/>
          <p:nvPr/>
        </p:nvSpPr>
        <p:spPr>
          <a:xfrm>
            <a:off x="610487" y="335434"/>
            <a:ext cx="11426615" cy="117981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r">
              <a:defRPr sz="7000" cap="none">
                <a:solidFill>
                  <a:srgbClr val="FFFFFF"/>
                </a:solidFill>
                <a:latin typeface="+mn-lt"/>
                <a:ea typeface="+mn-ea"/>
                <a:cs typeface="+mn-cs"/>
                <a:sym typeface="Sk-Modernist"/>
              </a:defRPr>
            </a:lvl1pPr>
          </a:lstStyle>
          <a:p>
            <a:pPr algn="ctr"/>
            <a:r>
              <a:rPr lang="fr-FR">
                <a:solidFill>
                  <a:srgbClr val="9EBA40"/>
                </a:solidFill>
              </a:rPr>
              <a:t>Pourquoi rejoindre le groupe ?</a:t>
            </a:r>
            <a:endParaRPr>
              <a:solidFill>
                <a:srgbClr val="9EBA40"/>
              </a:solidFill>
            </a:endParaRPr>
          </a:p>
        </p:txBody>
      </p:sp>
      <p:pic>
        <p:nvPicPr>
          <p:cNvPr id="3" name="Image 2">
            <a:extLst>
              <a:ext uri="{FF2B5EF4-FFF2-40B4-BE49-F238E27FC236}">
                <a16:creationId xmlns:a16="http://schemas.microsoft.com/office/drawing/2014/main" id="{0AACAD34-EA52-4185-AFFB-F213ABCAE8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1594" y="3110635"/>
            <a:ext cx="2382137" cy="2382137"/>
          </a:xfrm>
          <a:prstGeom prst="rect">
            <a:avLst/>
          </a:prstGeom>
        </p:spPr>
      </p:pic>
      <p:pic>
        <p:nvPicPr>
          <p:cNvPr id="6" name="Image 5">
            <a:extLst>
              <a:ext uri="{FF2B5EF4-FFF2-40B4-BE49-F238E27FC236}">
                <a16:creationId xmlns:a16="http://schemas.microsoft.com/office/drawing/2014/main" id="{DACCBB6F-6D7D-470C-9BA4-C3C8404499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89689" y="3292451"/>
            <a:ext cx="2158797" cy="2158797"/>
          </a:xfrm>
          <a:prstGeom prst="rect">
            <a:avLst/>
          </a:prstGeom>
        </p:spPr>
      </p:pic>
      <p:pic>
        <p:nvPicPr>
          <p:cNvPr id="8" name="Image 7" descr="Une image contenant texte, clipart&#10;&#10;Description générée automatiquement">
            <a:extLst>
              <a:ext uri="{FF2B5EF4-FFF2-40B4-BE49-F238E27FC236}">
                <a16:creationId xmlns:a16="http://schemas.microsoft.com/office/drawing/2014/main" id="{65378688-5A9F-4801-ABD9-A06C6F8174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24777" y="8055788"/>
            <a:ext cx="2143555" cy="2143555"/>
          </a:xfrm>
          <a:prstGeom prst="rect">
            <a:avLst/>
          </a:prstGeom>
        </p:spPr>
      </p:pic>
      <p:pic>
        <p:nvPicPr>
          <p:cNvPr id="10" name="Image 9">
            <a:extLst>
              <a:ext uri="{FF2B5EF4-FFF2-40B4-BE49-F238E27FC236}">
                <a16:creationId xmlns:a16="http://schemas.microsoft.com/office/drawing/2014/main" id="{CBCF0731-F362-4393-8B44-A4BF6EB438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27676" y="8088334"/>
            <a:ext cx="2143555" cy="2143555"/>
          </a:xfrm>
          <a:prstGeom prst="rect">
            <a:avLst/>
          </a:prstGeom>
        </p:spPr>
      </p:pic>
      <p:sp>
        <p:nvSpPr>
          <p:cNvPr id="12" name="ZoneTexte 11">
            <a:extLst>
              <a:ext uri="{FF2B5EF4-FFF2-40B4-BE49-F238E27FC236}">
                <a16:creationId xmlns:a16="http://schemas.microsoft.com/office/drawing/2014/main" id="{55C9DC96-6FA3-43BF-A615-45A0389FC156}"/>
              </a:ext>
            </a:extLst>
          </p:cNvPr>
          <p:cNvSpPr txBox="1"/>
          <p:nvPr/>
        </p:nvSpPr>
        <p:spPr>
          <a:xfrm>
            <a:off x="6705648" y="3428387"/>
            <a:ext cx="5305723"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defRPr sz="6000" cap="none">
                <a:solidFill>
                  <a:srgbClr val="FFFFFF"/>
                </a:solidFill>
                <a:latin typeface="+mn-lt"/>
                <a:ea typeface="+mn-ea"/>
                <a:cs typeface="+mn-cs"/>
                <a:sym typeface="Sk-Modernist"/>
              </a:defRPr>
            </a:pPr>
            <a:r>
              <a:rPr lang="fr-FR" sz="4000" cap="none">
                <a:solidFill>
                  <a:schemeClr val="tx1"/>
                </a:solidFill>
                <a:sym typeface="Sk-Modernist"/>
              </a:rPr>
              <a:t>Pour </a:t>
            </a:r>
            <a:r>
              <a:rPr lang="fr-FR" sz="4000" b="1" cap="none">
                <a:solidFill>
                  <a:schemeClr val="tx1"/>
                </a:solidFill>
                <a:sym typeface="Sk-Modernist"/>
              </a:rPr>
              <a:t>partager vos progrès </a:t>
            </a:r>
            <a:r>
              <a:rPr lang="fr-FR" sz="4000" cap="none">
                <a:solidFill>
                  <a:schemeClr val="tx1"/>
                </a:solidFill>
                <a:sym typeface="Sk-Modernist"/>
              </a:rPr>
              <a:t>et </a:t>
            </a:r>
            <a:r>
              <a:rPr lang="fr-FR" sz="4000" b="1" cap="none">
                <a:solidFill>
                  <a:schemeClr val="tx1"/>
                </a:solidFill>
                <a:sym typeface="Sk-Modernist"/>
              </a:rPr>
              <a:t>discuter</a:t>
            </a:r>
            <a:r>
              <a:rPr lang="fr-FR" sz="4000" cap="none">
                <a:solidFill>
                  <a:schemeClr val="tx1"/>
                </a:solidFill>
                <a:sym typeface="Sk-Modernist"/>
              </a:rPr>
              <a:t> avec les autres apprenants</a:t>
            </a:r>
          </a:p>
        </p:txBody>
      </p:sp>
      <p:sp>
        <p:nvSpPr>
          <p:cNvPr id="13" name="ZoneTexte 12">
            <a:extLst>
              <a:ext uri="{FF2B5EF4-FFF2-40B4-BE49-F238E27FC236}">
                <a16:creationId xmlns:a16="http://schemas.microsoft.com/office/drawing/2014/main" id="{4448525C-5DDD-468D-BFCF-FF254525729C}"/>
              </a:ext>
            </a:extLst>
          </p:cNvPr>
          <p:cNvSpPr txBox="1"/>
          <p:nvPr/>
        </p:nvSpPr>
        <p:spPr>
          <a:xfrm>
            <a:off x="15263281" y="3402354"/>
            <a:ext cx="4917728"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defRPr sz="6000" cap="none">
                <a:solidFill>
                  <a:srgbClr val="FFFFFF"/>
                </a:solidFill>
                <a:latin typeface="+mn-lt"/>
                <a:ea typeface="+mn-ea"/>
                <a:cs typeface="+mn-cs"/>
                <a:sym typeface="Sk-Modernist"/>
              </a:defRPr>
            </a:pPr>
            <a:r>
              <a:rPr lang="fr-FR" sz="4000" cap="none">
                <a:solidFill>
                  <a:schemeClr val="tx1"/>
                </a:solidFill>
                <a:sym typeface="Sk-Modernist"/>
              </a:rPr>
              <a:t>Pour poser vos questions et </a:t>
            </a:r>
            <a:r>
              <a:rPr lang="fr-FR" sz="4000" b="1" cap="none">
                <a:solidFill>
                  <a:schemeClr val="tx1"/>
                </a:solidFill>
                <a:sym typeface="Sk-Modernist"/>
              </a:rPr>
              <a:t>obtenir des réponses </a:t>
            </a:r>
            <a:r>
              <a:rPr lang="fr-FR" sz="4000" cap="none">
                <a:solidFill>
                  <a:schemeClr val="tx1"/>
                </a:solidFill>
                <a:sym typeface="Sk-Modernist"/>
              </a:rPr>
              <a:t>!</a:t>
            </a:r>
          </a:p>
        </p:txBody>
      </p:sp>
      <p:sp>
        <p:nvSpPr>
          <p:cNvPr id="15" name="ZoneTexte 14">
            <a:extLst>
              <a:ext uri="{FF2B5EF4-FFF2-40B4-BE49-F238E27FC236}">
                <a16:creationId xmlns:a16="http://schemas.microsoft.com/office/drawing/2014/main" id="{4FEC464A-E144-4853-A327-D49D5E843F00}"/>
              </a:ext>
            </a:extLst>
          </p:cNvPr>
          <p:cNvSpPr txBox="1"/>
          <p:nvPr/>
        </p:nvSpPr>
        <p:spPr>
          <a:xfrm>
            <a:off x="3392701" y="8158070"/>
            <a:ext cx="3951557"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defRPr sz="6000" cap="none">
                <a:solidFill>
                  <a:srgbClr val="FFFFFF"/>
                </a:solidFill>
                <a:latin typeface="+mn-lt"/>
                <a:ea typeface="+mn-ea"/>
                <a:cs typeface="+mn-cs"/>
                <a:sym typeface="Sk-Modernist"/>
              </a:defRPr>
            </a:pPr>
            <a:r>
              <a:rPr lang="fr-FR" sz="4000" cap="none">
                <a:solidFill>
                  <a:schemeClr val="tx1"/>
                </a:solidFill>
                <a:sym typeface="Sk-Modernist"/>
              </a:rPr>
              <a:t>Pour accéder à des </a:t>
            </a:r>
            <a:r>
              <a:rPr lang="fr-FR" sz="4000" b="1" cap="none">
                <a:solidFill>
                  <a:schemeClr val="tx1"/>
                </a:solidFill>
                <a:sym typeface="Sk-Modernist"/>
              </a:rPr>
              <a:t>ressources complémentaires</a:t>
            </a:r>
          </a:p>
        </p:txBody>
      </p:sp>
      <p:sp>
        <p:nvSpPr>
          <p:cNvPr id="16" name="ZoneTexte 15">
            <a:extLst>
              <a:ext uri="{FF2B5EF4-FFF2-40B4-BE49-F238E27FC236}">
                <a16:creationId xmlns:a16="http://schemas.microsoft.com/office/drawing/2014/main" id="{3919E197-03BD-4551-8D6C-83ED293B0957}"/>
              </a:ext>
            </a:extLst>
          </p:cNvPr>
          <p:cNvSpPr txBox="1"/>
          <p:nvPr/>
        </p:nvSpPr>
        <p:spPr>
          <a:xfrm>
            <a:off x="11784361" y="8219886"/>
            <a:ext cx="3638481"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defRPr sz="6000" cap="none">
                <a:solidFill>
                  <a:srgbClr val="FFFFFF"/>
                </a:solidFill>
                <a:latin typeface="+mn-lt"/>
                <a:ea typeface="+mn-ea"/>
                <a:cs typeface="+mn-cs"/>
                <a:sym typeface="Sk-Modernist"/>
              </a:defRPr>
            </a:pPr>
            <a:r>
              <a:rPr lang="fr-FR" sz="4000" cap="none">
                <a:solidFill>
                  <a:schemeClr val="tx1"/>
                </a:solidFill>
                <a:sym typeface="Sk-Modernist"/>
              </a:rPr>
              <a:t>Pour </a:t>
            </a:r>
            <a:r>
              <a:rPr lang="fr-FR" sz="4000" b="1" cap="none">
                <a:solidFill>
                  <a:schemeClr val="tx1"/>
                </a:solidFill>
                <a:sym typeface="Sk-Modernist"/>
              </a:rPr>
              <a:t>participer à des essais </a:t>
            </a:r>
            <a:r>
              <a:rPr lang="fr-FR" sz="4000" cap="none">
                <a:solidFill>
                  <a:schemeClr val="tx1"/>
                </a:solidFill>
                <a:sym typeface="Sk-Modernist"/>
              </a:rPr>
              <a:t>collectifs</a:t>
            </a:r>
          </a:p>
        </p:txBody>
      </p:sp>
      <p:sp>
        <p:nvSpPr>
          <p:cNvPr id="17" name="ZoneTexte 16">
            <a:extLst>
              <a:ext uri="{FF2B5EF4-FFF2-40B4-BE49-F238E27FC236}">
                <a16:creationId xmlns:a16="http://schemas.microsoft.com/office/drawing/2014/main" id="{CBBA58BC-C990-4F0E-92DD-E81B81BCC5E7}"/>
              </a:ext>
            </a:extLst>
          </p:cNvPr>
          <p:cNvSpPr txBox="1"/>
          <p:nvPr/>
        </p:nvSpPr>
        <p:spPr>
          <a:xfrm>
            <a:off x="20158220" y="8158069"/>
            <a:ext cx="3459833"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defRPr sz="6000" cap="none">
                <a:solidFill>
                  <a:srgbClr val="FFFFFF"/>
                </a:solidFill>
                <a:latin typeface="+mn-lt"/>
                <a:ea typeface="+mn-ea"/>
                <a:cs typeface="+mn-cs"/>
                <a:sym typeface="Sk-Modernist"/>
              </a:defRPr>
            </a:pPr>
            <a:r>
              <a:rPr lang="fr-FR" sz="4000" cap="none">
                <a:solidFill>
                  <a:schemeClr val="tx1"/>
                </a:solidFill>
                <a:sym typeface="Sk-Modernist"/>
              </a:rPr>
              <a:t>Pour </a:t>
            </a:r>
            <a:r>
              <a:rPr lang="fr-FR" sz="4000" b="1" cap="none">
                <a:solidFill>
                  <a:schemeClr val="tx1"/>
                </a:solidFill>
                <a:sym typeface="Sk-Modernist"/>
              </a:rPr>
              <a:t>accéder à des webinaires </a:t>
            </a:r>
            <a:r>
              <a:rPr lang="fr-FR" sz="4000" cap="none">
                <a:solidFill>
                  <a:schemeClr val="tx1"/>
                </a:solidFill>
                <a:sym typeface="Sk-Modernist"/>
              </a:rPr>
              <a:t>privés </a:t>
            </a:r>
          </a:p>
        </p:txBody>
      </p:sp>
      <p:pic>
        <p:nvPicPr>
          <p:cNvPr id="7" name="Image 6">
            <a:extLst>
              <a:ext uri="{FF2B5EF4-FFF2-40B4-BE49-F238E27FC236}">
                <a16:creationId xmlns:a16="http://schemas.microsoft.com/office/drawing/2014/main" id="{E3CE0E47-5682-4D21-9BAB-E8231AEB4D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2497" y="7545942"/>
            <a:ext cx="2612936" cy="2612936"/>
          </a:xfrm>
          <a:prstGeom prst="rect">
            <a:avLst/>
          </a:prstGeom>
        </p:spPr>
      </p:pic>
    </p:spTree>
    <p:extLst>
      <p:ext uri="{BB962C8B-B14F-4D97-AF65-F5344CB8AC3E}">
        <p14:creationId xmlns:p14="http://schemas.microsoft.com/office/powerpoint/2010/main" val="1822555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5EB2182C-7152-45C4-9C62-0202A00C57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0870" y="12689633"/>
            <a:ext cx="3806518" cy="765110"/>
          </a:xfrm>
          <a:prstGeom prst="rect">
            <a:avLst/>
          </a:prstGeom>
        </p:spPr>
      </p:pic>
      <p:sp>
        <p:nvSpPr>
          <p:cNvPr id="20" name="Shape 82">
            <a:extLst>
              <a:ext uri="{FF2B5EF4-FFF2-40B4-BE49-F238E27FC236}">
                <a16:creationId xmlns:a16="http://schemas.microsoft.com/office/drawing/2014/main" id="{76A37CA1-035E-4388-9253-D6A4CF348ADF}"/>
              </a:ext>
            </a:extLst>
          </p:cNvPr>
          <p:cNvSpPr/>
          <p:nvPr/>
        </p:nvSpPr>
        <p:spPr>
          <a:xfrm>
            <a:off x="610487" y="335434"/>
            <a:ext cx="11412900" cy="117981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r">
              <a:defRPr sz="7000" cap="none">
                <a:solidFill>
                  <a:srgbClr val="FFFFFF"/>
                </a:solidFill>
                <a:latin typeface="+mn-lt"/>
                <a:ea typeface="+mn-ea"/>
                <a:cs typeface="+mn-cs"/>
                <a:sym typeface="Sk-Modernist"/>
              </a:defRPr>
            </a:lvl1pPr>
          </a:lstStyle>
          <a:p>
            <a:pPr algn="ctr"/>
            <a:r>
              <a:rPr lang="fr-FR">
                <a:solidFill>
                  <a:srgbClr val="9EBA40"/>
                </a:solidFill>
              </a:rPr>
              <a:t>Fonctionnement de Landfiles </a:t>
            </a:r>
            <a:endParaRPr>
              <a:solidFill>
                <a:srgbClr val="9EBA40"/>
              </a:solidFill>
            </a:endParaRPr>
          </a:p>
        </p:txBody>
      </p:sp>
      <p:pic>
        <p:nvPicPr>
          <p:cNvPr id="8" name="Image 7">
            <a:extLst>
              <a:ext uri="{FF2B5EF4-FFF2-40B4-BE49-F238E27FC236}">
                <a16:creationId xmlns:a16="http://schemas.microsoft.com/office/drawing/2014/main" id="{9CFA42FD-3ABB-47AA-8EBF-8E994A9594AD}"/>
              </a:ext>
            </a:extLst>
          </p:cNvPr>
          <p:cNvPicPr>
            <a:picLocks noChangeAspect="1"/>
          </p:cNvPicPr>
          <p:nvPr/>
        </p:nvPicPr>
        <p:blipFill>
          <a:blip r:embed="rId4"/>
          <a:stretch>
            <a:fillRect/>
          </a:stretch>
        </p:blipFill>
        <p:spPr>
          <a:xfrm>
            <a:off x="310811" y="2190889"/>
            <a:ext cx="23886578" cy="10498744"/>
          </a:xfrm>
          <a:prstGeom prst="rect">
            <a:avLst/>
          </a:prstGeom>
        </p:spPr>
      </p:pic>
    </p:spTree>
    <p:extLst>
      <p:ext uri="{BB962C8B-B14F-4D97-AF65-F5344CB8AC3E}">
        <p14:creationId xmlns:p14="http://schemas.microsoft.com/office/powerpoint/2010/main" val="2169880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5EB2182C-7152-45C4-9C62-0202A00C57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0870" y="12689633"/>
            <a:ext cx="3806518" cy="765110"/>
          </a:xfrm>
          <a:prstGeom prst="rect">
            <a:avLst/>
          </a:prstGeom>
        </p:spPr>
      </p:pic>
      <p:sp>
        <p:nvSpPr>
          <p:cNvPr id="20" name="Shape 82">
            <a:extLst>
              <a:ext uri="{FF2B5EF4-FFF2-40B4-BE49-F238E27FC236}">
                <a16:creationId xmlns:a16="http://schemas.microsoft.com/office/drawing/2014/main" id="{76A37CA1-035E-4388-9253-D6A4CF348ADF}"/>
              </a:ext>
            </a:extLst>
          </p:cNvPr>
          <p:cNvSpPr/>
          <p:nvPr/>
        </p:nvSpPr>
        <p:spPr>
          <a:xfrm>
            <a:off x="610487" y="335434"/>
            <a:ext cx="11412900" cy="117981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r">
              <a:defRPr sz="7000" cap="none">
                <a:solidFill>
                  <a:srgbClr val="FFFFFF"/>
                </a:solidFill>
                <a:latin typeface="+mn-lt"/>
                <a:ea typeface="+mn-ea"/>
                <a:cs typeface="+mn-cs"/>
                <a:sym typeface="Sk-Modernist"/>
              </a:defRPr>
            </a:lvl1pPr>
          </a:lstStyle>
          <a:p>
            <a:pPr algn="ctr"/>
            <a:r>
              <a:rPr lang="fr-FR">
                <a:solidFill>
                  <a:srgbClr val="9EBA40"/>
                </a:solidFill>
              </a:rPr>
              <a:t>Fonctionnement de Landfiles </a:t>
            </a:r>
            <a:endParaRPr>
              <a:solidFill>
                <a:srgbClr val="9EBA40"/>
              </a:solidFill>
            </a:endParaRPr>
          </a:p>
        </p:txBody>
      </p:sp>
      <p:sp>
        <p:nvSpPr>
          <p:cNvPr id="12" name="Rectangle : coins arrondis 11">
            <a:extLst>
              <a:ext uri="{FF2B5EF4-FFF2-40B4-BE49-F238E27FC236}">
                <a16:creationId xmlns:a16="http://schemas.microsoft.com/office/drawing/2014/main" id="{36FAE579-2746-4B9A-8BEF-9BD58F5C2C21}"/>
              </a:ext>
            </a:extLst>
          </p:cNvPr>
          <p:cNvSpPr/>
          <p:nvPr/>
        </p:nvSpPr>
        <p:spPr>
          <a:xfrm>
            <a:off x="390381" y="5306309"/>
            <a:ext cx="3152639" cy="707505"/>
          </a:xfrm>
          <a:prstGeom prst="roundRect">
            <a:avLst/>
          </a:prstGeom>
          <a:solidFill>
            <a:srgbClr val="9EBA4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3" name="Rectangle : coins arrondis 12">
            <a:extLst>
              <a:ext uri="{FF2B5EF4-FFF2-40B4-BE49-F238E27FC236}">
                <a16:creationId xmlns:a16="http://schemas.microsoft.com/office/drawing/2014/main" id="{910709B8-EF35-4FF8-B952-8729D4F16CB5}"/>
              </a:ext>
            </a:extLst>
          </p:cNvPr>
          <p:cNvSpPr/>
          <p:nvPr/>
        </p:nvSpPr>
        <p:spPr>
          <a:xfrm>
            <a:off x="390382" y="7233617"/>
            <a:ext cx="3152648" cy="707505"/>
          </a:xfrm>
          <a:prstGeom prst="roundRect">
            <a:avLst/>
          </a:prstGeom>
          <a:solidFill>
            <a:srgbClr val="9EBA4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4" name="Rectangle : coins arrondis 13">
            <a:extLst>
              <a:ext uri="{FF2B5EF4-FFF2-40B4-BE49-F238E27FC236}">
                <a16:creationId xmlns:a16="http://schemas.microsoft.com/office/drawing/2014/main" id="{FE773DE7-0140-4335-ADF9-E227AFB0FE3D}"/>
              </a:ext>
            </a:extLst>
          </p:cNvPr>
          <p:cNvSpPr/>
          <p:nvPr/>
        </p:nvSpPr>
        <p:spPr>
          <a:xfrm>
            <a:off x="390382" y="9392245"/>
            <a:ext cx="3152648" cy="707505"/>
          </a:xfrm>
          <a:prstGeom prst="roundRect">
            <a:avLst/>
          </a:prstGeom>
          <a:solidFill>
            <a:srgbClr val="9EBA4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5" name="ZoneTexte 14">
            <a:extLst>
              <a:ext uri="{FF2B5EF4-FFF2-40B4-BE49-F238E27FC236}">
                <a16:creationId xmlns:a16="http://schemas.microsoft.com/office/drawing/2014/main" id="{8695E0F8-A701-4A2C-9442-6A006251D33D}"/>
              </a:ext>
            </a:extLst>
          </p:cNvPr>
          <p:cNvSpPr txBox="1"/>
          <p:nvPr/>
        </p:nvSpPr>
        <p:spPr>
          <a:xfrm>
            <a:off x="781552" y="5403390"/>
            <a:ext cx="2370294" cy="6104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300" b="0" i="0" u="none" strike="noStrike" cap="all" spc="0" normalizeH="0" baseline="0">
                <a:ln>
                  <a:noFill/>
                </a:ln>
                <a:solidFill>
                  <a:schemeClr val="bg1">
                    <a:lumMod val="95000"/>
                  </a:schemeClr>
                </a:solidFill>
                <a:effectLst/>
                <a:uFillTx/>
                <a:latin typeface="+mj-lt"/>
                <a:ea typeface="Lato Bold"/>
                <a:cs typeface="Lato Bold"/>
                <a:sym typeface="Lato Bold"/>
              </a:rPr>
              <a:t>Groupes</a:t>
            </a:r>
          </a:p>
        </p:txBody>
      </p:sp>
      <p:sp>
        <p:nvSpPr>
          <p:cNvPr id="16" name="ZoneTexte 15">
            <a:extLst>
              <a:ext uri="{FF2B5EF4-FFF2-40B4-BE49-F238E27FC236}">
                <a16:creationId xmlns:a16="http://schemas.microsoft.com/office/drawing/2014/main" id="{F7AF4EC5-32EE-4569-8E92-8C71EC25C5F1}"/>
              </a:ext>
            </a:extLst>
          </p:cNvPr>
          <p:cNvSpPr txBox="1"/>
          <p:nvPr/>
        </p:nvSpPr>
        <p:spPr>
          <a:xfrm>
            <a:off x="740358" y="7308765"/>
            <a:ext cx="2452683" cy="6104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300" b="0" i="0" u="none" strike="noStrike" cap="all" spc="0" normalizeH="0" baseline="0">
                <a:ln>
                  <a:noFill/>
                </a:ln>
                <a:solidFill>
                  <a:schemeClr val="bg1">
                    <a:lumMod val="95000"/>
                  </a:schemeClr>
                </a:solidFill>
                <a:effectLst/>
                <a:uFillTx/>
                <a:latin typeface="+mj-lt"/>
                <a:ea typeface="Lato Bold"/>
                <a:cs typeface="Lato Bold"/>
                <a:sym typeface="Lato Bold"/>
              </a:rPr>
              <a:t>FERMES</a:t>
            </a:r>
          </a:p>
        </p:txBody>
      </p:sp>
      <p:sp>
        <p:nvSpPr>
          <p:cNvPr id="17" name="ZoneTexte 16">
            <a:extLst>
              <a:ext uri="{FF2B5EF4-FFF2-40B4-BE49-F238E27FC236}">
                <a16:creationId xmlns:a16="http://schemas.microsoft.com/office/drawing/2014/main" id="{04212092-E628-4D27-AAC8-A76D440192DE}"/>
              </a:ext>
            </a:extLst>
          </p:cNvPr>
          <p:cNvSpPr txBox="1"/>
          <p:nvPr/>
        </p:nvSpPr>
        <p:spPr>
          <a:xfrm>
            <a:off x="390382" y="9440785"/>
            <a:ext cx="3152648" cy="6104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300" b="0" i="0" u="none" strike="noStrike" cap="all" spc="0" normalizeH="0" baseline="0">
                <a:ln>
                  <a:noFill/>
                </a:ln>
                <a:solidFill>
                  <a:schemeClr val="bg1">
                    <a:lumMod val="95000"/>
                  </a:schemeClr>
                </a:solidFill>
                <a:effectLst/>
                <a:uFillTx/>
                <a:latin typeface="+mj-lt"/>
                <a:ea typeface="Lato Bold"/>
                <a:cs typeface="Lato Bold"/>
                <a:sym typeface="Lato Bold"/>
              </a:rPr>
              <a:t>UTILISATEURS</a:t>
            </a:r>
          </a:p>
        </p:txBody>
      </p:sp>
      <p:pic>
        <p:nvPicPr>
          <p:cNvPr id="4" name="Image 3">
            <a:extLst>
              <a:ext uri="{FF2B5EF4-FFF2-40B4-BE49-F238E27FC236}">
                <a16:creationId xmlns:a16="http://schemas.microsoft.com/office/drawing/2014/main" id="{486CB588-BE41-45F1-ABB9-60151863DB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50974" y="2214886"/>
            <a:ext cx="4831477" cy="10474747"/>
          </a:xfrm>
          <a:prstGeom prst="rect">
            <a:avLst/>
          </a:prstGeom>
        </p:spPr>
      </p:pic>
      <p:pic>
        <p:nvPicPr>
          <p:cNvPr id="6" name="Image 5">
            <a:extLst>
              <a:ext uri="{FF2B5EF4-FFF2-40B4-BE49-F238E27FC236}">
                <a16:creationId xmlns:a16="http://schemas.microsoft.com/office/drawing/2014/main" id="{94996253-FB39-45A7-9738-6714DE53D3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50516" y="1032313"/>
            <a:ext cx="2571896" cy="11657320"/>
          </a:xfrm>
          <a:prstGeom prst="rect">
            <a:avLst/>
          </a:prstGeom>
        </p:spPr>
      </p:pic>
      <p:sp>
        <p:nvSpPr>
          <p:cNvPr id="25" name="Rectangle : coins arrondis 24">
            <a:extLst>
              <a:ext uri="{FF2B5EF4-FFF2-40B4-BE49-F238E27FC236}">
                <a16:creationId xmlns:a16="http://schemas.microsoft.com/office/drawing/2014/main" id="{C7C40CD5-3CEB-4317-BA4C-BB289D5F36DE}"/>
              </a:ext>
            </a:extLst>
          </p:cNvPr>
          <p:cNvSpPr/>
          <p:nvPr/>
        </p:nvSpPr>
        <p:spPr>
          <a:xfrm>
            <a:off x="4524757" y="3427738"/>
            <a:ext cx="7315200" cy="658336"/>
          </a:xfrm>
          <a:prstGeom prst="roundRect">
            <a:avLst/>
          </a:prstGeom>
          <a:solidFill>
            <a:srgbClr val="9EBA4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200" b="1" i="0" u="none" strike="noStrike" cap="none" spc="0" normalizeH="0" baseline="0">
                <a:ln>
                  <a:noFill/>
                </a:ln>
                <a:solidFill>
                  <a:srgbClr val="FFFFFF"/>
                </a:solidFill>
                <a:effectLst/>
                <a:uFillTx/>
                <a:latin typeface="Helvetica Light"/>
                <a:ea typeface="Helvetica Light"/>
                <a:cs typeface="Helvetica Light"/>
                <a:sym typeface="Helvetica Light"/>
              </a:rPr>
              <a:t>PUBLICATIONS</a:t>
            </a:r>
          </a:p>
        </p:txBody>
      </p:sp>
      <p:pic>
        <p:nvPicPr>
          <p:cNvPr id="5" name="Image 4">
            <a:extLst>
              <a:ext uri="{FF2B5EF4-FFF2-40B4-BE49-F238E27FC236}">
                <a16:creationId xmlns:a16="http://schemas.microsoft.com/office/drawing/2014/main" id="{2E3EDC44-4852-47CC-A17A-B29CA0F0E62F}"/>
              </a:ext>
            </a:extLst>
          </p:cNvPr>
          <p:cNvPicPr>
            <a:picLocks noChangeAspect="1"/>
          </p:cNvPicPr>
          <p:nvPr/>
        </p:nvPicPr>
        <p:blipFill>
          <a:blip r:embed="rId6"/>
          <a:stretch>
            <a:fillRect/>
          </a:stretch>
        </p:blipFill>
        <p:spPr>
          <a:xfrm>
            <a:off x="3513087" y="4086074"/>
            <a:ext cx="8750694" cy="8292229"/>
          </a:xfrm>
          <a:prstGeom prst="rect">
            <a:avLst/>
          </a:prstGeom>
        </p:spPr>
      </p:pic>
    </p:spTree>
    <p:extLst>
      <p:ext uri="{BB962C8B-B14F-4D97-AF65-F5344CB8AC3E}">
        <p14:creationId xmlns:p14="http://schemas.microsoft.com/office/powerpoint/2010/main" val="2526999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hape 82">
            <a:extLst>
              <a:ext uri="{FF2B5EF4-FFF2-40B4-BE49-F238E27FC236}">
                <a16:creationId xmlns:a16="http://schemas.microsoft.com/office/drawing/2014/main" id="{76A37CA1-035E-4388-9253-D6A4CF348ADF}"/>
              </a:ext>
            </a:extLst>
          </p:cNvPr>
          <p:cNvSpPr/>
          <p:nvPr/>
        </p:nvSpPr>
        <p:spPr>
          <a:xfrm>
            <a:off x="610487" y="335434"/>
            <a:ext cx="16709325" cy="117981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r">
              <a:defRPr sz="7000" cap="none">
                <a:solidFill>
                  <a:srgbClr val="FFFFFF"/>
                </a:solidFill>
                <a:latin typeface="+mn-lt"/>
                <a:ea typeface="+mn-ea"/>
                <a:cs typeface="+mn-cs"/>
                <a:sym typeface="Sk-Modernist"/>
              </a:defRPr>
            </a:lvl1pPr>
          </a:lstStyle>
          <a:p>
            <a:pPr algn="l"/>
            <a:r>
              <a:rPr lang="fr-FR">
                <a:solidFill>
                  <a:srgbClr val="9EBA40"/>
                </a:solidFill>
              </a:rPr>
              <a:t>Rejoindre le groupe depuis votre mobile</a:t>
            </a:r>
            <a:endParaRPr>
              <a:solidFill>
                <a:srgbClr val="9EBA40"/>
              </a:solidFill>
            </a:endParaRPr>
          </a:p>
        </p:txBody>
      </p:sp>
      <p:pic>
        <p:nvPicPr>
          <p:cNvPr id="3" name="Image 2">
            <a:extLst>
              <a:ext uri="{FF2B5EF4-FFF2-40B4-BE49-F238E27FC236}">
                <a16:creationId xmlns:a16="http://schemas.microsoft.com/office/drawing/2014/main" id="{DE864D26-A3BA-431D-8285-6277A728DA8B}"/>
              </a:ext>
            </a:extLst>
          </p:cNvPr>
          <p:cNvPicPr>
            <a:picLocks noChangeAspect="1"/>
          </p:cNvPicPr>
          <p:nvPr/>
        </p:nvPicPr>
        <p:blipFill>
          <a:blip r:embed="rId3"/>
          <a:stretch>
            <a:fillRect/>
          </a:stretch>
        </p:blipFill>
        <p:spPr>
          <a:xfrm>
            <a:off x="1124190" y="8192304"/>
            <a:ext cx="5705475" cy="5219700"/>
          </a:xfrm>
          <a:prstGeom prst="rect">
            <a:avLst/>
          </a:prstGeom>
        </p:spPr>
      </p:pic>
      <p:pic>
        <p:nvPicPr>
          <p:cNvPr id="7" name="Image 6" descr="Une image contenant texte&#10;&#10;Description générée automatiquement">
            <a:extLst>
              <a:ext uri="{FF2B5EF4-FFF2-40B4-BE49-F238E27FC236}">
                <a16:creationId xmlns:a16="http://schemas.microsoft.com/office/drawing/2014/main" id="{20E73EF1-7E8C-4A3C-A47E-92908BDC3C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4508" y="4357992"/>
            <a:ext cx="4316381" cy="9358008"/>
          </a:xfrm>
          <a:prstGeom prst="rect">
            <a:avLst/>
          </a:prstGeom>
        </p:spPr>
      </p:pic>
      <p:sp>
        <p:nvSpPr>
          <p:cNvPr id="14" name="ZoneTexte 13">
            <a:extLst>
              <a:ext uri="{FF2B5EF4-FFF2-40B4-BE49-F238E27FC236}">
                <a16:creationId xmlns:a16="http://schemas.microsoft.com/office/drawing/2014/main" id="{95F86797-0FC7-4407-9B07-90A28A7A86E7}"/>
              </a:ext>
            </a:extLst>
          </p:cNvPr>
          <p:cNvSpPr txBox="1"/>
          <p:nvPr/>
        </p:nvSpPr>
        <p:spPr>
          <a:xfrm>
            <a:off x="1124190" y="6711060"/>
            <a:ext cx="5305723"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defRPr sz="6000" cap="none">
                <a:solidFill>
                  <a:srgbClr val="FFFFFF"/>
                </a:solidFill>
                <a:latin typeface="+mn-lt"/>
                <a:ea typeface="+mn-ea"/>
                <a:cs typeface="+mn-cs"/>
                <a:sym typeface="Sk-Modernist"/>
              </a:defRPr>
            </a:pPr>
            <a:r>
              <a:rPr lang="fr-FR" sz="4000" cap="none">
                <a:solidFill>
                  <a:schemeClr val="tx1"/>
                </a:solidFill>
                <a:sym typeface="Sk-Modernist"/>
              </a:rPr>
              <a:t>2. Cliquez sur le mail d’invitation</a:t>
            </a:r>
          </a:p>
        </p:txBody>
      </p:sp>
      <p:sp>
        <p:nvSpPr>
          <p:cNvPr id="15" name="ZoneTexte 14">
            <a:extLst>
              <a:ext uri="{FF2B5EF4-FFF2-40B4-BE49-F238E27FC236}">
                <a16:creationId xmlns:a16="http://schemas.microsoft.com/office/drawing/2014/main" id="{03DD474C-462F-4923-AEA7-E76258BFC79F}"/>
              </a:ext>
            </a:extLst>
          </p:cNvPr>
          <p:cNvSpPr txBox="1"/>
          <p:nvPr/>
        </p:nvSpPr>
        <p:spPr>
          <a:xfrm>
            <a:off x="7955715" y="2786361"/>
            <a:ext cx="5305723"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defRPr sz="6000" cap="none">
                <a:solidFill>
                  <a:srgbClr val="FFFFFF"/>
                </a:solidFill>
                <a:latin typeface="+mn-lt"/>
                <a:ea typeface="+mn-ea"/>
                <a:cs typeface="+mn-cs"/>
                <a:sym typeface="Sk-Modernist"/>
              </a:defRPr>
            </a:pPr>
            <a:r>
              <a:rPr lang="fr-FR" sz="4000" cap="none">
                <a:solidFill>
                  <a:schemeClr val="tx1"/>
                </a:solidFill>
                <a:sym typeface="Sk-Modernist"/>
              </a:rPr>
              <a:t>3. Créez votre compte</a:t>
            </a:r>
          </a:p>
        </p:txBody>
      </p:sp>
      <p:sp>
        <p:nvSpPr>
          <p:cNvPr id="16" name="ZoneTexte 15">
            <a:extLst>
              <a:ext uri="{FF2B5EF4-FFF2-40B4-BE49-F238E27FC236}">
                <a16:creationId xmlns:a16="http://schemas.microsoft.com/office/drawing/2014/main" id="{A59E8B7D-EC1D-495E-A804-D3995B2988B0}"/>
              </a:ext>
            </a:extLst>
          </p:cNvPr>
          <p:cNvSpPr txBox="1"/>
          <p:nvPr/>
        </p:nvSpPr>
        <p:spPr>
          <a:xfrm>
            <a:off x="13575059" y="2740194"/>
            <a:ext cx="5305723"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defRPr sz="6000" cap="none">
                <a:solidFill>
                  <a:srgbClr val="FFFFFF"/>
                </a:solidFill>
                <a:latin typeface="+mn-lt"/>
                <a:ea typeface="+mn-ea"/>
                <a:cs typeface="+mn-cs"/>
                <a:sym typeface="Sk-Modernist"/>
              </a:defRPr>
            </a:pPr>
            <a:r>
              <a:rPr lang="fr-FR" sz="4000" cap="none">
                <a:solidFill>
                  <a:schemeClr val="tx1"/>
                </a:solidFill>
                <a:sym typeface="Sk-Modernist"/>
              </a:rPr>
              <a:t>4. Vous avez rejoint le groupe</a:t>
            </a:r>
          </a:p>
        </p:txBody>
      </p:sp>
      <p:sp>
        <p:nvSpPr>
          <p:cNvPr id="17" name="ZoneTexte 16">
            <a:extLst>
              <a:ext uri="{FF2B5EF4-FFF2-40B4-BE49-F238E27FC236}">
                <a16:creationId xmlns:a16="http://schemas.microsoft.com/office/drawing/2014/main" id="{067C54E5-A586-4CC7-AD5E-C8C2C0D6173D}"/>
              </a:ext>
            </a:extLst>
          </p:cNvPr>
          <p:cNvSpPr txBox="1"/>
          <p:nvPr/>
        </p:nvSpPr>
        <p:spPr>
          <a:xfrm>
            <a:off x="19194403" y="2832527"/>
            <a:ext cx="5305723"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defRPr sz="6000" cap="none">
                <a:solidFill>
                  <a:srgbClr val="FFFFFF"/>
                </a:solidFill>
                <a:latin typeface="+mn-lt"/>
                <a:ea typeface="+mn-ea"/>
                <a:cs typeface="+mn-cs"/>
                <a:sym typeface="Sk-Modernist"/>
              </a:defRPr>
            </a:pPr>
            <a:r>
              <a:rPr lang="fr-FR" sz="4000" cap="none">
                <a:solidFill>
                  <a:schemeClr val="tx1"/>
                </a:solidFill>
                <a:sym typeface="Sk-Modernist"/>
              </a:rPr>
              <a:t>5. Faites votre 1</a:t>
            </a:r>
            <a:r>
              <a:rPr lang="fr-FR" sz="4000" cap="none" baseline="30000">
                <a:solidFill>
                  <a:schemeClr val="tx1"/>
                </a:solidFill>
                <a:sym typeface="Sk-Modernist"/>
              </a:rPr>
              <a:t>ère</a:t>
            </a:r>
            <a:r>
              <a:rPr lang="fr-FR" sz="4000" cap="none">
                <a:solidFill>
                  <a:schemeClr val="tx1"/>
                </a:solidFill>
                <a:sym typeface="Sk-Modernist"/>
              </a:rPr>
              <a:t> publication</a:t>
            </a:r>
          </a:p>
        </p:txBody>
      </p:sp>
      <p:sp>
        <p:nvSpPr>
          <p:cNvPr id="21" name="ZoneTexte 20">
            <a:extLst>
              <a:ext uri="{FF2B5EF4-FFF2-40B4-BE49-F238E27FC236}">
                <a16:creationId xmlns:a16="http://schemas.microsoft.com/office/drawing/2014/main" id="{E74C3094-3F41-47FA-BEE4-AD135AFCA289}"/>
              </a:ext>
            </a:extLst>
          </p:cNvPr>
          <p:cNvSpPr txBox="1"/>
          <p:nvPr/>
        </p:nvSpPr>
        <p:spPr>
          <a:xfrm>
            <a:off x="1281000" y="2674722"/>
            <a:ext cx="5305723"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defRPr sz="6000" cap="none">
                <a:solidFill>
                  <a:srgbClr val="FFFFFF"/>
                </a:solidFill>
                <a:latin typeface="+mn-lt"/>
                <a:ea typeface="+mn-ea"/>
                <a:cs typeface="+mn-cs"/>
                <a:sym typeface="Sk-Modernist"/>
              </a:defRPr>
            </a:pPr>
            <a:r>
              <a:rPr lang="fr-FR" sz="4000" cap="none">
                <a:solidFill>
                  <a:schemeClr val="tx1"/>
                </a:solidFill>
                <a:sym typeface="Sk-Modernist"/>
              </a:rPr>
              <a:t>1. Téléchargez l’application</a:t>
            </a:r>
          </a:p>
        </p:txBody>
      </p:sp>
      <p:pic>
        <p:nvPicPr>
          <p:cNvPr id="1026" name="Picture 2">
            <a:extLst>
              <a:ext uri="{FF2B5EF4-FFF2-40B4-BE49-F238E27FC236}">
                <a16:creationId xmlns:a16="http://schemas.microsoft.com/office/drawing/2014/main" id="{481A6CE8-04A6-4B94-A892-2F9E2C5315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8458" y="4014995"/>
            <a:ext cx="2762250" cy="847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9CE1E6E-E1A8-4521-BBF0-4B42CC2A56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8458" y="5031179"/>
            <a:ext cx="2447925" cy="8477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descr="Une image contenant texte&#10;&#10;Description générée automatiquement">
            <a:extLst>
              <a:ext uri="{FF2B5EF4-FFF2-40B4-BE49-F238E27FC236}">
                <a16:creationId xmlns:a16="http://schemas.microsoft.com/office/drawing/2014/main" id="{4C0A7B67-BD45-41D5-8E64-5BEBB96D1E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75059" y="4238731"/>
            <a:ext cx="4316381" cy="9358008"/>
          </a:xfrm>
          <a:prstGeom prst="rect">
            <a:avLst/>
          </a:prstGeom>
        </p:spPr>
      </p:pic>
      <p:pic>
        <p:nvPicPr>
          <p:cNvPr id="6" name="Image 5" descr="Une image contenant texte&#10;&#10;Description générée automatiquement">
            <a:extLst>
              <a:ext uri="{FF2B5EF4-FFF2-40B4-BE49-F238E27FC236}">
                <a16:creationId xmlns:a16="http://schemas.microsoft.com/office/drawing/2014/main" id="{6FA1F7ED-316D-4E62-9694-9A2AFA002D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165610" y="4179100"/>
            <a:ext cx="4371390" cy="9477269"/>
          </a:xfrm>
          <a:prstGeom prst="rect">
            <a:avLst/>
          </a:prstGeom>
        </p:spPr>
      </p:pic>
    </p:spTree>
    <p:extLst>
      <p:ext uri="{BB962C8B-B14F-4D97-AF65-F5344CB8AC3E}">
        <p14:creationId xmlns:p14="http://schemas.microsoft.com/office/powerpoint/2010/main" val="4229808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515252"/>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Sk-Modernist"/>
        <a:ea typeface="Sk-Modernist"/>
        <a:cs typeface="Sk-Modernist"/>
      </a:majorFont>
      <a:minorFont>
        <a:latin typeface="Sk-Modernist"/>
        <a:ea typeface="Sk-Modernist"/>
        <a:cs typeface="Sk-Modernis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300" b="0" i="0" u="none" strike="noStrike" cap="all" spc="0" normalizeH="0" baseline="0">
            <a:ln>
              <a:noFill/>
            </a:ln>
            <a:solidFill>
              <a:srgbClr val="515252"/>
            </a:solidFill>
            <a:effectLst/>
            <a:uFillTx/>
            <a:latin typeface="Lato Bold"/>
            <a:ea typeface="Lato Bold"/>
            <a:cs typeface="Lato Bold"/>
            <a:sym typeface="Lato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Sk-Modernist"/>
        <a:ea typeface="Sk-Modernist"/>
        <a:cs typeface="Sk-Modernist"/>
      </a:majorFont>
      <a:minorFont>
        <a:latin typeface="Sk-Modernist"/>
        <a:ea typeface="Sk-Modernist"/>
        <a:cs typeface="Sk-Modernis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300" b="0" i="0" u="none" strike="noStrike" cap="all" spc="0" normalizeH="0" baseline="0">
            <a:ln>
              <a:noFill/>
            </a:ln>
            <a:solidFill>
              <a:srgbClr val="515252"/>
            </a:solidFill>
            <a:effectLst/>
            <a:uFillTx/>
            <a:latin typeface="Lato Bold"/>
            <a:ea typeface="Lato Bold"/>
            <a:cs typeface="Lato Bold"/>
            <a:sym typeface="Lato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2F910C9A3C5884586CA8C474C2BC6B9" ma:contentTypeVersion="13" ma:contentTypeDescription="Crée un document." ma:contentTypeScope="" ma:versionID="b02ff9d7ee1c81edc137b43db84c4ea5">
  <xsd:schema xmlns:xsd="http://www.w3.org/2001/XMLSchema" xmlns:xs="http://www.w3.org/2001/XMLSchema" xmlns:p="http://schemas.microsoft.com/office/2006/metadata/properties" xmlns:ns2="addb8e6f-6605-4e3f-b0a1-b8076ffdb270" xmlns:ns3="b6878e47-765b-42b4-a6ab-4b82d304e562" targetNamespace="http://schemas.microsoft.com/office/2006/metadata/properties" ma:root="true" ma:fieldsID="5d86a2f117452e7effb4c08fc9bf890e" ns2:_="" ns3:_="">
    <xsd:import namespace="addb8e6f-6605-4e3f-b0a1-b8076ffdb270"/>
    <xsd:import namespace="b6878e47-765b-42b4-a6ab-4b82d304e56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db8e6f-6605-4e3f-b0a1-b8076ffdb2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6878e47-765b-42b4-a6ab-4b82d304e562"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CE3CC1-7EEE-4B8B-A97B-95DE31DAA521}">
  <ds:schemaRefs>
    <ds:schemaRef ds:uri="http://schemas.microsoft.com/sharepoint/v3/contenttype/forms"/>
  </ds:schemaRefs>
</ds:datastoreItem>
</file>

<file path=customXml/itemProps2.xml><?xml version="1.0" encoding="utf-8"?>
<ds:datastoreItem xmlns:ds="http://schemas.openxmlformats.org/officeDocument/2006/customXml" ds:itemID="{1F728A7F-668D-4A8A-9B47-787FE8638EB8}">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03D52A8-75DE-45FE-BE2B-67AA2C40318E}">
  <ds:schemaRefs>
    <ds:schemaRef ds:uri="addb8e6f-6605-4e3f-b0a1-b8076ffdb270"/>
    <ds:schemaRef ds:uri="b6878e47-765b-42b4-a6ab-4b82d304e56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714</Words>
  <Application>Microsoft Office PowerPoint</Application>
  <PresentationFormat>Personnalisé</PresentationFormat>
  <Paragraphs>55</Paragraphs>
  <Slides>6</Slides>
  <Notes>5</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6</vt:i4>
      </vt:variant>
    </vt:vector>
  </HeadingPairs>
  <TitlesOfParts>
    <vt:vector size="15" baseType="lpstr">
      <vt:lpstr>Arial</vt:lpstr>
      <vt:lpstr>Helvetica Light</vt:lpstr>
      <vt:lpstr>Helvetica Neue</vt:lpstr>
      <vt:lpstr>Lato Bold</vt:lpstr>
      <vt:lpstr>Lato Regular</vt:lpstr>
      <vt:lpstr>Roboto</vt:lpstr>
      <vt:lpstr>Segoe UI</vt:lpstr>
      <vt:lpstr>Sk-Modernist</vt:lpstr>
      <vt:lpstr>White</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Utilisateur</dc:creator>
  <cp:lastModifiedBy>Nicolas MINARY</cp:lastModifiedBy>
  <cp:revision>2</cp:revision>
  <dcterms:modified xsi:type="dcterms:W3CDTF">2021-06-03T12:26:34Z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0x010100D2F910C9A3C5884586CA8C474C2BC6B9</vt:lpwstr>
  </property>
</Properties>
</file>