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72" r:id="rId5"/>
    <p:sldId id="657" r:id="rId6"/>
    <p:sldId id="1547" r:id="rId7"/>
    <p:sldId id="1548" r:id="rId8"/>
    <p:sldId id="1549" r:id="rId9"/>
    <p:sldId id="1546"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1pPr>
    <a:lvl2pPr marL="0" marR="0" indent="2286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2pPr>
    <a:lvl3pPr marL="0" marR="0" indent="4572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3pPr>
    <a:lvl4pPr marL="0" marR="0" indent="6858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4pPr>
    <a:lvl5pPr marL="0" marR="0" indent="9144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5pPr>
    <a:lvl6pPr marL="0" marR="0" indent="11430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6pPr>
    <a:lvl7pPr marL="0" marR="0" indent="13716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7pPr>
    <a:lvl8pPr marL="0" marR="0" indent="16002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8pPr>
    <a:lvl9pPr marL="0" marR="0" indent="18288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Dorcier" initials="CD" lastIdx="14" clrIdx="0">
    <p:extLst>
      <p:ext uri="{19B8F6BF-5375-455C-9EA6-DF929625EA0E}">
        <p15:presenceInfo xmlns:p15="http://schemas.microsoft.com/office/powerpoint/2012/main" userId="Caroline Dorc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EBA40"/>
    <a:srgbClr val="303238"/>
    <a:srgbClr val="C4DB31"/>
    <a:srgbClr val="204363"/>
    <a:srgbClr val="646872"/>
    <a:srgbClr val="222327"/>
    <a:srgbClr val="5AC37F"/>
    <a:srgbClr val="5453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28BFE-2053-4C20-B96B-A820C428DF06}" v="193" dt="2021-05-19T14:21:54.45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Dorcier" userId="430f0dd1-87fe-413b-aeca-1abca43a3c0b" providerId="ADAL" clId="{A3928BFE-2053-4C20-B96B-A820C428DF06}"/>
    <pc:docChg chg="undo custSel addSld delSld modSld sldOrd">
      <pc:chgData name="Caroline Dorcier" userId="430f0dd1-87fe-413b-aeca-1abca43a3c0b" providerId="ADAL" clId="{A3928BFE-2053-4C20-B96B-A820C428DF06}" dt="2021-05-19T14:21:54.459" v="3303" actId="1076"/>
      <pc:docMkLst>
        <pc:docMk/>
      </pc:docMkLst>
      <pc:sldChg chg="modSp mod">
        <pc:chgData name="Caroline Dorcier" userId="430f0dd1-87fe-413b-aeca-1abca43a3c0b" providerId="ADAL" clId="{A3928BFE-2053-4C20-B96B-A820C428DF06}" dt="2021-05-19T12:55:06.569" v="3121" actId="1076"/>
        <pc:sldMkLst>
          <pc:docMk/>
          <pc:sldMk cId="0" sldId="372"/>
        </pc:sldMkLst>
        <pc:spChg chg="mod">
          <ac:chgData name="Caroline Dorcier" userId="430f0dd1-87fe-413b-aeca-1abca43a3c0b" providerId="ADAL" clId="{A3928BFE-2053-4C20-B96B-A820C428DF06}" dt="2021-05-19T12:55:06.569" v="3121" actId="1076"/>
          <ac:spMkLst>
            <pc:docMk/>
            <pc:sldMk cId="0" sldId="372"/>
            <ac:spMk id="12" creationId="{9AD2265D-9827-4A34-ABEE-080C53912988}"/>
          </ac:spMkLst>
        </pc:spChg>
        <pc:picChg chg="mod">
          <ac:chgData name="Caroline Dorcier" userId="430f0dd1-87fe-413b-aeca-1abca43a3c0b" providerId="ADAL" clId="{A3928BFE-2053-4C20-B96B-A820C428DF06}" dt="2021-05-19T12:55:04.666" v="3120" actId="14100"/>
          <ac:picMkLst>
            <pc:docMk/>
            <pc:sldMk cId="0" sldId="372"/>
            <ac:picMk id="7" creationId="{7FBA97C7-659B-4CE8-8135-4281D07CCD37}"/>
          </ac:picMkLst>
        </pc:picChg>
      </pc:sldChg>
      <pc:sldChg chg="del">
        <pc:chgData name="Caroline Dorcier" userId="430f0dd1-87fe-413b-aeca-1abca43a3c0b" providerId="ADAL" clId="{A3928BFE-2053-4C20-B96B-A820C428DF06}" dt="2021-05-19T12:02:11.774" v="1958" actId="47"/>
        <pc:sldMkLst>
          <pc:docMk/>
          <pc:sldMk cId="302430910" sldId="653"/>
        </pc:sldMkLst>
      </pc:sldChg>
      <pc:sldChg chg="addSp delSp modSp mod addCm delCm modCm modNotesTx">
        <pc:chgData name="Caroline Dorcier" userId="430f0dd1-87fe-413b-aeca-1abca43a3c0b" providerId="ADAL" clId="{A3928BFE-2053-4C20-B96B-A820C428DF06}" dt="2021-05-19T14:10:39.251" v="3289" actId="1592"/>
        <pc:sldMkLst>
          <pc:docMk/>
          <pc:sldMk cId="1294028651" sldId="657"/>
        </pc:sldMkLst>
        <pc:spChg chg="del">
          <ac:chgData name="Caroline Dorcier" userId="430f0dd1-87fe-413b-aeca-1abca43a3c0b" providerId="ADAL" clId="{A3928BFE-2053-4C20-B96B-A820C428DF06}" dt="2021-05-19T09:07:34.695" v="9" actId="478"/>
          <ac:spMkLst>
            <pc:docMk/>
            <pc:sldMk cId="1294028651" sldId="657"/>
            <ac:spMk id="5" creationId="{7BDA4A27-F26A-485D-82EC-201A7E139C42}"/>
          </ac:spMkLst>
        </pc:spChg>
        <pc:spChg chg="del">
          <ac:chgData name="Caroline Dorcier" userId="430f0dd1-87fe-413b-aeca-1abca43a3c0b" providerId="ADAL" clId="{A3928BFE-2053-4C20-B96B-A820C428DF06}" dt="2021-05-19T09:07:34.695" v="9" actId="478"/>
          <ac:spMkLst>
            <pc:docMk/>
            <pc:sldMk cId="1294028651" sldId="657"/>
            <ac:spMk id="6" creationId="{52FD8227-8C99-44A3-B98B-CCF84B15B0CD}"/>
          </ac:spMkLst>
        </pc:spChg>
        <pc:spChg chg="add mod">
          <ac:chgData name="Caroline Dorcier" userId="430f0dd1-87fe-413b-aeca-1abca43a3c0b" providerId="ADAL" clId="{A3928BFE-2053-4C20-B96B-A820C428DF06}" dt="2021-05-19T09:20:31.640" v="651" actId="20577"/>
          <ac:spMkLst>
            <pc:docMk/>
            <pc:sldMk cId="1294028651" sldId="657"/>
            <ac:spMk id="7" creationId="{FC534DFE-0910-4EC4-AA84-C1CBE97A74A8}"/>
          </ac:spMkLst>
        </pc:spChg>
        <pc:spChg chg="add mod">
          <ac:chgData name="Caroline Dorcier" userId="430f0dd1-87fe-413b-aeca-1abca43a3c0b" providerId="ADAL" clId="{A3928BFE-2053-4C20-B96B-A820C428DF06}" dt="2021-05-19T09:17:40.120" v="467" actId="1076"/>
          <ac:spMkLst>
            <pc:docMk/>
            <pc:sldMk cId="1294028651" sldId="657"/>
            <ac:spMk id="8" creationId="{CBA0FD4B-E8CF-461F-B7D5-9F1A0865EB35}"/>
          </ac:spMkLst>
        </pc:spChg>
        <pc:spChg chg="mod">
          <ac:chgData name="Caroline Dorcier" userId="430f0dd1-87fe-413b-aeca-1abca43a3c0b" providerId="ADAL" clId="{A3928BFE-2053-4C20-B96B-A820C428DF06}" dt="2021-05-19T09:08:11.257" v="39" actId="14100"/>
          <ac:spMkLst>
            <pc:docMk/>
            <pc:sldMk cId="1294028651" sldId="657"/>
            <ac:spMk id="20" creationId="{76A37CA1-035E-4388-9253-D6A4CF348ADF}"/>
          </ac:spMkLst>
        </pc:spChg>
        <pc:grpChg chg="add mod">
          <ac:chgData name="Caroline Dorcier" userId="430f0dd1-87fe-413b-aeca-1abca43a3c0b" providerId="ADAL" clId="{A3928BFE-2053-4C20-B96B-A820C428DF06}" dt="2021-05-19T09:17:51.807" v="470" actId="1076"/>
          <ac:grpSpMkLst>
            <pc:docMk/>
            <pc:sldMk cId="1294028651" sldId="657"/>
            <ac:grpSpMk id="9" creationId="{0090F7AB-CFA1-4773-A1CD-E0C2276EE859}"/>
          </ac:grpSpMkLst>
        </pc:grpChg>
        <pc:graphicFrameChg chg="del mod">
          <ac:chgData name="Caroline Dorcier" userId="430f0dd1-87fe-413b-aeca-1abca43a3c0b" providerId="ADAL" clId="{A3928BFE-2053-4C20-B96B-A820C428DF06}" dt="2021-05-19T09:07:38.051" v="11" actId="478"/>
          <ac:graphicFrameMkLst>
            <pc:docMk/>
            <pc:sldMk cId="1294028651" sldId="657"/>
            <ac:graphicFrameMk id="19" creationId="{91DFA9A6-CA39-4410-85BC-3792E06152EB}"/>
          </ac:graphicFrameMkLst>
        </pc:graphicFrameChg>
        <pc:picChg chg="mod">
          <ac:chgData name="Caroline Dorcier" userId="430f0dd1-87fe-413b-aeca-1abca43a3c0b" providerId="ADAL" clId="{A3928BFE-2053-4C20-B96B-A820C428DF06}" dt="2021-05-19T09:17:51.807" v="470" actId="1076"/>
          <ac:picMkLst>
            <pc:docMk/>
            <pc:sldMk cId="1294028651" sldId="657"/>
            <ac:picMk id="10" creationId="{001BC4AA-1757-48C2-B066-FF0BCAFB2EBF}"/>
          </ac:picMkLst>
        </pc:picChg>
        <pc:picChg chg="mod">
          <ac:chgData name="Caroline Dorcier" userId="430f0dd1-87fe-413b-aeca-1abca43a3c0b" providerId="ADAL" clId="{A3928BFE-2053-4C20-B96B-A820C428DF06}" dt="2021-05-19T09:17:51.807" v="470" actId="1076"/>
          <ac:picMkLst>
            <pc:docMk/>
            <pc:sldMk cId="1294028651" sldId="657"/>
            <ac:picMk id="11" creationId="{E6196C89-0E8C-402B-9F5C-EECC03DF64A4}"/>
          </ac:picMkLst>
        </pc:picChg>
      </pc:sldChg>
      <pc:sldChg chg="del">
        <pc:chgData name="Caroline Dorcier" userId="430f0dd1-87fe-413b-aeca-1abca43a3c0b" providerId="ADAL" clId="{A3928BFE-2053-4C20-B96B-A820C428DF06}" dt="2021-05-19T12:02:15.105" v="1959" actId="47"/>
        <pc:sldMkLst>
          <pc:docMk/>
          <pc:sldMk cId="0" sldId="688"/>
        </pc:sldMkLst>
      </pc:sldChg>
      <pc:sldChg chg="del">
        <pc:chgData name="Caroline Dorcier" userId="430f0dd1-87fe-413b-aeca-1abca43a3c0b" providerId="ADAL" clId="{A3928BFE-2053-4C20-B96B-A820C428DF06}" dt="2021-05-19T12:27:27.765" v="2927" actId="47"/>
        <pc:sldMkLst>
          <pc:docMk/>
          <pc:sldMk cId="2685231111" sldId="702"/>
        </pc:sldMkLst>
      </pc:sldChg>
      <pc:sldChg chg="del">
        <pc:chgData name="Caroline Dorcier" userId="430f0dd1-87fe-413b-aeca-1abca43a3c0b" providerId="ADAL" clId="{A3928BFE-2053-4C20-B96B-A820C428DF06}" dt="2021-05-19T12:27:17.724" v="2925" actId="47"/>
        <pc:sldMkLst>
          <pc:docMk/>
          <pc:sldMk cId="3599842292" sldId="703"/>
        </pc:sldMkLst>
      </pc:sldChg>
      <pc:sldChg chg="del">
        <pc:chgData name="Caroline Dorcier" userId="430f0dd1-87fe-413b-aeca-1abca43a3c0b" providerId="ADAL" clId="{A3928BFE-2053-4C20-B96B-A820C428DF06}" dt="2021-05-19T12:27:30.607" v="2929" actId="47"/>
        <pc:sldMkLst>
          <pc:docMk/>
          <pc:sldMk cId="2184374098" sldId="704"/>
        </pc:sldMkLst>
      </pc:sldChg>
      <pc:sldChg chg="del">
        <pc:chgData name="Caroline Dorcier" userId="430f0dd1-87fe-413b-aeca-1abca43a3c0b" providerId="ADAL" clId="{A3928BFE-2053-4C20-B96B-A820C428DF06}" dt="2021-05-19T12:27:29.903" v="2928" actId="47"/>
        <pc:sldMkLst>
          <pc:docMk/>
          <pc:sldMk cId="1751775711" sldId="705"/>
        </pc:sldMkLst>
      </pc:sldChg>
      <pc:sldChg chg="del">
        <pc:chgData name="Caroline Dorcier" userId="430f0dd1-87fe-413b-aeca-1abca43a3c0b" providerId="ADAL" clId="{A3928BFE-2053-4C20-B96B-A820C428DF06}" dt="2021-05-19T12:27:15.375" v="2924" actId="47"/>
        <pc:sldMkLst>
          <pc:docMk/>
          <pc:sldMk cId="3825965462" sldId="706"/>
        </pc:sldMkLst>
      </pc:sldChg>
      <pc:sldChg chg="add del">
        <pc:chgData name="Caroline Dorcier" userId="430f0dd1-87fe-413b-aeca-1abca43a3c0b" providerId="ADAL" clId="{A3928BFE-2053-4C20-B96B-A820C428DF06}" dt="2021-05-19T12:27:12.267" v="2923" actId="47"/>
        <pc:sldMkLst>
          <pc:docMk/>
          <pc:sldMk cId="3371032053" sldId="1543"/>
        </pc:sldMkLst>
      </pc:sldChg>
      <pc:sldChg chg="del">
        <pc:chgData name="Caroline Dorcier" userId="430f0dd1-87fe-413b-aeca-1abca43a3c0b" providerId="ADAL" clId="{A3928BFE-2053-4C20-B96B-A820C428DF06}" dt="2021-05-19T12:27:20.405" v="2926" actId="47"/>
        <pc:sldMkLst>
          <pc:docMk/>
          <pc:sldMk cId="2244227653" sldId="1544"/>
        </pc:sldMkLst>
      </pc:sldChg>
      <pc:sldChg chg="addSp modSp add del mod addCm modCm">
        <pc:chgData name="Caroline Dorcier" userId="430f0dd1-87fe-413b-aeca-1abca43a3c0b" providerId="ADAL" clId="{A3928BFE-2053-4C20-B96B-A820C428DF06}" dt="2021-05-19T09:53:38.411" v="1291" actId="47"/>
        <pc:sldMkLst>
          <pc:docMk/>
          <pc:sldMk cId="1190647534" sldId="1545"/>
        </pc:sldMkLst>
        <pc:spChg chg="add mod">
          <ac:chgData name="Caroline Dorcier" userId="430f0dd1-87fe-413b-aeca-1abca43a3c0b" providerId="ADAL" clId="{A3928BFE-2053-4C20-B96B-A820C428DF06}" dt="2021-05-19T09:41:04.742" v="920" actId="1076"/>
          <ac:spMkLst>
            <pc:docMk/>
            <pc:sldMk cId="1190647534" sldId="1545"/>
            <ac:spMk id="4" creationId="{7181E27C-E608-4462-94C9-0D44347D8A9E}"/>
          </ac:spMkLst>
        </pc:spChg>
        <pc:spChg chg="add mod ord">
          <ac:chgData name="Caroline Dorcier" userId="430f0dd1-87fe-413b-aeca-1abca43a3c0b" providerId="ADAL" clId="{A3928BFE-2053-4C20-B96B-A820C428DF06}" dt="2021-05-19T09:40:33.500" v="916" actId="207"/>
          <ac:spMkLst>
            <pc:docMk/>
            <pc:sldMk cId="1190647534" sldId="1545"/>
            <ac:spMk id="11" creationId="{13AD7D26-9F26-4D38-A977-045A0ACE42AD}"/>
          </ac:spMkLst>
        </pc:spChg>
        <pc:spChg chg="mod">
          <ac:chgData name="Caroline Dorcier" userId="430f0dd1-87fe-413b-aeca-1abca43a3c0b" providerId="ADAL" clId="{A3928BFE-2053-4C20-B96B-A820C428DF06}" dt="2021-05-19T09:08:46.499" v="71" actId="20577"/>
          <ac:spMkLst>
            <pc:docMk/>
            <pc:sldMk cId="1190647534" sldId="1545"/>
            <ac:spMk id="20" creationId="{76A37CA1-035E-4388-9253-D6A4CF348ADF}"/>
          </ac:spMkLst>
        </pc:spChg>
        <pc:picChg chg="add mod">
          <ac:chgData name="Caroline Dorcier" userId="430f0dd1-87fe-413b-aeca-1abca43a3c0b" providerId="ADAL" clId="{A3928BFE-2053-4C20-B96B-A820C428DF06}" dt="2021-05-19T09:28:10.015" v="900" actId="1076"/>
          <ac:picMkLst>
            <pc:docMk/>
            <pc:sldMk cId="1190647534" sldId="1545"/>
            <ac:picMk id="3" creationId="{0AACAD34-EA52-4185-AFFB-F213ABCAE803}"/>
          </ac:picMkLst>
        </pc:picChg>
        <pc:picChg chg="add mod">
          <ac:chgData name="Caroline Dorcier" userId="430f0dd1-87fe-413b-aeca-1abca43a3c0b" providerId="ADAL" clId="{A3928BFE-2053-4C20-B96B-A820C428DF06}" dt="2021-05-19T09:28:16.943" v="903" actId="1076"/>
          <ac:picMkLst>
            <pc:docMk/>
            <pc:sldMk cId="1190647534" sldId="1545"/>
            <ac:picMk id="6" creationId="{DACCBB6F-6D7D-470C-9BA4-C3C840449999}"/>
          </ac:picMkLst>
        </pc:picChg>
        <pc:picChg chg="add mod">
          <ac:chgData name="Caroline Dorcier" userId="430f0dd1-87fe-413b-aeca-1abca43a3c0b" providerId="ADAL" clId="{A3928BFE-2053-4C20-B96B-A820C428DF06}" dt="2021-05-19T09:37:20.471" v="913" actId="1076"/>
          <ac:picMkLst>
            <pc:docMk/>
            <pc:sldMk cId="1190647534" sldId="1545"/>
            <ac:picMk id="8" creationId="{65378688-5A9F-4801-ABD9-A06C6F817475}"/>
          </ac:picMkLst>
        </pc:picChg>
        <pc:picChg chg="add mod">
          <ac:chgData name="Caroline Dorcier" userId="430f0dd1-87fe-413b-aeca-1abca43a3c0b" providerId="ADAL" clId="{A3928BFE-2053-4C20-B96B-A820C428DF06}" dt="2021-05-19T09:34:13.231" v="912" actId="1076"/>
          <ac:picMkLst>
            <pc:docMk/>
            <pc:sldMk cId="1190647534" sldId="1545"/>
            <ac:picMk id="10" creationId="{CBCF0731-F362-4393-8B44-A4BF6EB4386B}"/>
          </ac:picMkLst>
        </pc:picChg>
      </pc:sldChg>
      <pc:sldChg chg="addSp delSp modSp add mod addCm delCm modCm modNotesTx">
        <pc:chgData name="Caroline Dorcier" userId="430f0dd1-87fe-413b-aeca-1abca43a3c0b" providerId="ADAL" clId="{A3928BFE-2053-4C20-B96B-A820C428DF06}" dt="2021-05-19T14:21:54.459" v="3303" actId="1076"/>
        <pc:sldMkLst>
          <pc:docMk/>
          <pc:sldMk cId="4229808760" sldId="1546"/>
        </pc:sldMkLst>
        <pc:spChg chg="add mod">
          <ac:chgData name="Caroline Dorcier" userId="430f0dd1-87fe-413b-aeca-1abca43a3c0b" providerId="ADAL" clId="{A3928BFE-2053-4C20-B96B-A820C428DF06}" dt="2021-05-19T11:59:14.057" v="1522" actId="20577"/>
          <ac:spMkLst>
            <pc:docMk/>
            <pc:sldMk cId="4229808760" sldId="1546"/>
            <ac:spMk id="14" creationId="{95F86797-0FC7-4407-9B07-90A28A7A86E7}"/>
          </ac:spMkLst>
        </pc:spChg>
        <pc:spChg chg="add mod">
          <ac:chgData name="Caroline Dorcier" userId="430f0dd1-87fe-413b-aeca-1abca43a3c0b" providerId="ADAL" clId="{A3928BFE-2053-4C20-B96B-A820C428DF06}" dt="2021-05-19T11:59:17.060" v="1523" actId="20577"/>
          <ac:spMkLst>
            <pc:docMk/>
            <pc:sldMk cId="4229808760" sldId="1546"/>
            <ac:spMk id="15" creationId="{03DD474C-462F-4923-AEA7-E76258BFC79F}"/>
          </ac:spMkLst>
        </pc:spChg>
        <pc:spChg chg="add mod">
          <ac:chgData name="Caroline Dorcier" userId="430f0dd1-87fe-413b-aeca-1abca43a3c0b" providerId="ADAL" clId="{A3928BFE-2053-4C20-B96B-A820C428DF06}" dt="2021-05-19T11:59:20.218" v="1525" actId="20577"/>
          <ac:spMkLst>
            <pc:docMk/>
            <pc:sldMk cId="4229808760" sldId="1546"/>
            <ac:spMk id="16" creationId="{A59E8B7D-EC1D-495E-A804-D3995B2988B0}"/>
          </ac:spMkLst>
        </pc:spChg>
        <pc:spChg chg="add mod">
          <ac:chgData name="Caroline Dorcier" userId="430f0dd1-87fe-413b-aeca-1abca43a3c0b" providerId="ADAL" clId="{A3928BFE-2053-4C20-B96B-A820C428DF06}" dt="2021-05-19T11:59:24.134" v="1527" actId="20577"/>
          <ac:spMkLst>
            <pc:docMk/>
            <pc:sldMk cId="4229808760" sldId="1546"/>
            <ac:spMk id="17" creationId="{067C54E5-A586-4CC7-AD5E-C8C2C0D6173D}"/>
          </ac:spMkLst>
        </pc:spChg>
        <pc:spChg chg="mod">
          <ac:chgData name="Caroline Dorcier" userId="430f0dd1-87fe-413b-aeca-1abca43a3c0b" providerId="ADAL" clId="{A3928BFE-2053-4C20-B96B-A820C428DF06}" dt="2021-05-19T14:08:54.029" v="3271" actId="14100"/>
          <ac:spMkLst>
            <pc:docMk/>
            <pc:sldMk cId="4229808760" sldId="1546"/>
            <ac:spMk id="20" creationId="{76A37CA1-035E-4388-9253-D6A4CF348ADF}"/>
          </ac:spMkLst>
        </pc:spChg>
        <pc:spChg chg="add mod">
          <ac:chgData name="Caroline Dorcier" userId="430f0dd1-87fe-413b-aeca-1abca43a3c0b" providerId="ADAL" clId="{A3928BFE-2053-4C20-B96B-A820C428DF06}" dt="2021-05-19T11:58:04.510" v="1515" actId="20577"/>
          <ac:spMkLst>
            <pc:docMk/>
            <pc:sldMk cId="4229808760" sldId="1546"/>
            <ac:spMk id="21" creationId="{E74C3094-3F41-47FA-BEE4-AD135AFCA289}"/>
          </ac:spMkLst>
        </pc:spChg>
        <pc:picChg chg="add mod">
          <ac:chgData name="Caroline Dorcier" userId="430f0dd1-87fe-413b-aeca-1abca43a3c0b" providerId="ADAL" clId="{A3928BFE-2053-4C20-B96B-A820C428DF06}" dt="2021-05-19T11:57:53.590" v="1486" actId="1076"/>
          <ac:picMkLst>
            <pc:docMk/>
            <pc:sldMk cId="4229808760" sldId="1546"/>
            <ac:picMk id="3" creationId="{DE864D26-A3BA-431D-8285-6277A728DA8B}"/>
          </ac:picMkLst>
        </pc:picChg>
        <pc:picChg chg="add mod">
          <ac:chgData name="Caroline Dorcier" userId="430f0dd1-87fe-413b-aeca-1abca43a3c0b" providerId="ADAL" clId="{A3928BFE-2053-4C20-B96B-A820C428DF06}" dt="2021-05-19T14:21:01.035" v="3297" actId="1076"/>
          <ac:picMkLst>
            <pc:docMk/>
            <pc:sldMk cId="4229808760" sldId="1546"/>
            <ac:picMk id="4" creationId="{4C0A7B67-BD45-41D5-8E64-5BEBB96D1ED7}"/>
          </ac:picMkLst>
        </pc:picChg>
        <pc:picChg chg="add del mod">
          <ac:chgData name="Caroline Dorcier" userId="430f0dd1-87fe-413b-aeca-1abca43a3c0b" providerId="ADAL" clId="{A3928BFE-2053-4C20-B96B-A820C428DF06}" dt="2021-05-19T11:51:48.808" v="1303" actId="478"/>
          <ac:picMkLst>
            <pc:docMk/>
            <pc:sldMk cId="4229808760" sldId="1546"/>
            <ac:picMk id="5" creationId="{8227F6C4-2BA7-460E-9F52-D1D606B1DDD4}"/>
          </ac:picMkLst>
        </pc:picChg>
        <pc:picChg chg="add mod">
          <ac:chgData name="Caroline Dorcier" userId="430f0dd1-87fe-413b-aeca-1abca43a3c0b" providerId="ADAL" clId="{A3928BFE-2053-4C20-B96B-A820C428DF06}" dt="2021-05-19T14:21:54.459" v="3303" actId="1076"/>
          <ac:picMkLst>
            <pc:docMk/>
            <pc:sldMk cId="4229808760" sldId="1546"/>
            <ac:picMk id="6" creationId="{6FA1F7ED-316D-4E62-9694-9A2AFA002D84}"/>
          </ac:picMkLst>
        </pc:picChg>
        <pc:picChg chg="add mod">
          <ac:chgData name="Caroline Dorcier" userId="430f0dd1-87fe-413b-aeca-1abca43a3c0b" providerId="ADAL" clId="{A3928BFE-2053-4C20-B96B-A820C428DF06}" dt="2021-05-19T11:56:07.933" v="1442" actId="1076"/>
          <ac:picMkLst>
            <pc:docMk/>
            <pc:sldMk cId="4229808760" sldId="1546"/>
            <ac:picMk id="7" creationId="{20E73EF1-7E8C-4A3C-A47E-92908BDC3CB6}"/>
          </ac:picMkLst>
        </pc:picChg>
        <pc:picChg chg="add del mod">
          <ac:chgData name="Caroline Dorcier" userId="430f0dd1-87fe-413b-aeca-1abca43a3c0b" providerId="ADAL" clId="{A3928BFE-2053-4C20-B96B-A820C428DF06}" dt="2021-05-19T14:06:31.287" v="3248" actId="478"/>
          <ac:picMkLst>
            <pc:docMk/>
            <pc:sldMk cId="4229808760" sldId="1546"/>
            <ac:picMk id="9" creationId="{22F26A77-4A06-4B52-929F-E572EAC29365}"/>
          </ac:picMkLst>
        </pc:picChg>
        <pc:picChg chg="add del mod">
          <ac:chgData name="Caroline Dorcier" userId="430f0dd1-87fe-413b-aeca-1abca43a3c0b" providerId="ADAL" clId="{A3928BFE-2053-4C20-B96B-A820C428DF06}" dt="2021-05-19T14:21:04.429" v="3298" actId="478"/>
          <ac:picMkLst>
            <pc:docMk/>
            <pc:sldMk cId="4229808760" sldId="1546"/>
            <ac:picMk id="11" creationId="{7B755B14-B285-4BDF-8ECF-0FA829AA3FC6}"/>
          </ac:picMkLst>
        </pc:picChg>
        <pc:picChg chg="del">
          <ac:chgData name="Caroline Dorcier" userId="430f0dd1-87fe-413b-aeca-1abca43a3c0b" providerId="ADAL" clId="{A3928BFE-2053-4C20-B96B-A820C428DF06}" dt="2021-05-19T11:54:49.554" v="1343" actId="478"/>
          <ac:picMkLst>
            <pc:docMk/>
            <pc:sldMk cId="4229808760" sldId="1546"/>
            <ac:picMk id="18" creationId="{5EB2182C-7152-45C4-9C62-0202A00C57C1}"/>
          </ac:picMkLst>
        </pc:picChg>
        <pc:picChg chg="add del mod">
          <ac:chgData name="Caroline Dorcier" userId="430f0dd1-87fe-413b-aeca-1abca43a3c0b" providerId="ADAL" clId="{A3928BFE-2053-4C20-B96B-A820C428DF06}" dt="2021-05-19T11:58:06.744" v="1516" actId="478"/>
          <ac:picMkLst>
            <pc:docMk/>
            <pc:sldMk cId="4229808760" sldId="1546"/>
            <ac:picMk id="19" creationId="{A4EEDE3B-7F19-4AF9-AD53-CBE225848C87}"/>
          </ac:picMkLst>
        </pc:picChg>
        <pc:picChg chg="add mod">
          <ac:chgData name="Caroline Dorcier" userId="430f0dd1-87fe-413b-aeca-1abca43a3c0b" providerId="ADAL" clId="{A3928BFE-2053-4C20-B96B-A820C428DF06}" dt="2021-05-19T11:58:58.855" v="1518" actId="1076"/>
          <ac:picMkLst>
            <pc:docMk/>
            <pc:sldMk cId="4229808760" sldId="1546"/>
            <ac:picMk id="1026" creationId="{481A6CE8-04A6-4B94-A892-2F9E2C53153A}"/>
          </ac:picMkLst>
        </pc:picChg>
        <pc:picChg chg="add mod">
          <ac:chgData name="Caroline Dorcier" userId="430f0dd1-87fe-413b-aeca-1abca43a3c0b" providerId="ADAL" clId="{A3928BFE-2053-4C20-B96B-A820C428DF06}" dt="2021-05-19T11:59:09.190" v="1520" actId="1076"/>
          <ac:picMkLst>
            <pc:docMk/>
            <pc:sldMk cId="4229808760" sldId="1546"/>
            <ac:picMk id="1028" creationId="{39CE1E6E-E1A8-4521-BBF0-4B42CC2A56DC}"/>
          </ac:picMkLst>
        </pc:picChg>
      </pc:sldChg>
      <pc:sldChg chg="addSp delSp modSp add mod ord modNotesTx">
        <pc:chgData name="Caroline Dorcier" userId="430f0dd1-87fe-413b-aeca-1abca43a3c0b" providerId="ADAL" clId="{A3928BFE-2053-4C20-B96B-A820C428DF06}" dt="2021-05-19T13:02:22.733" v="3161" actId="20577"/>
        <pc:sldMkLst>
          <pc:docMk/>
          <pc:sldMk cId="1822555564" sldId="1547"/>
        </pc:sldMkLst>
        <pc:spChg chg="del">
          <ac:chgData name="Caroline Dorcier" userId="430f0dd1-87fe-413b-aeca-1abca43a3c0b" providerId="ADAL" clId="{A3928BFE-2053-4C20-B96B-A820C428DF06}" dt="2021-05-19T09:40:58.980" v="918" actId="478"/>
          <ac:spMkLst>
            <pc:docMk/>
            <pc:sldMk cId="1822555564" sldId="1547"/>
            <ac:spMk id="4" creationId="{7181E27C-E608-4462-94C9-0D44347D8A9E}"/>
          </ac:spMkLst>
        </pc:spChg>
        <pc:spChg chg="add mod ord">
          <ac:chgData name="Caroline Dorcier" userId="430f0dd1-87fe-413b-aeca-1abca43a3c0b" providerId="ADAL" clId="{A3928BFE-2053-4C20-B96B-A820C428DF06}" dt="2021-05-19T09:51:42.622" v="1106" actId="1076"/>
          <ac:spMkLst>
            <pc:docMk/>
            <pc:sldMk cId="1822555564" sldId="1547"/>
            <ac:spMk id="9" creationId="{4B05417A-FF65-4F56-A69E-197CC7588FE9}"/>
          </ac:spMkLst>
        </pc:spChg>
        <pc:spChg chg="del">
          <ac:chgData name="Caroline Dorcier" userId="430f0dd1-87fe-413b-aeca-1abca43a3c0b" providerId="ADAL" clId="{A3928BFE-2053-4C20-B96B-A820C428DF06}" dt="2021-05-19T09:43:34.960" v="960" actId="478"/>
          <ac:spMkLst>
            <pc:docMk/>
            <pc:sldMk cId="1822555564" sldId="1547"/>
            <ac:spMk id="11" creationId="{13AD7D26-9F26-4D38-A977-045A0ACE42AD}"/>
          </ac:spMkLst>
        </pc:spChg>
        <pc:spChg chg="add mod">
          <ac:chgData name="Caroline Dorcier" userId="430f0dd1-87fe-413b-aeca-1abca43a3c0b" providerId="ADAL" clId="{A3928BFE-2053-4C20-B96B-A820C428DF06}" dt="2021-05-19T09:51:42.622" v="1106" actId="1076"/>
          <ac:spMkLst>
            <pc:docMk/>
            <pc:sldMk cId="1822555564" sldId="1547"/>
            <ac:spMk id="12" creationId="{55C9DC96-6FA3-43BF-A615-45A0389FC156}"/>
          </ac:spMkLst>
        </pc:spChg>
        <pc:spChg chg="add mod">
          <ac:chgData name="Caroline Dorcier" userId="430f0dd1-87fe-413b-aeca-1abca43a3c0b" providerId="ADAL" clId="{A3928BFE-2053-4C20-B96B-A820C428DF06}" dt="2021-05-19T09:51:34.294" v="1105" actId="1076"/>
          <ac:spMkLst>
            <pc:docMk/>
            <pc:sldMk cId="1822555564" sldId="1547"/>
            <ac:spMk id="13" creationId="{4448525C-5DDD-468D-BFCF-FF254525729C}"/>
          </ac:spMkLst>
        </pc:spChg>
        <pc:spChg chg="add del mod">
          <ac:chgData name="Caroline Dorcier" userId="430f0dd1-87fe-413b-aeca-1abca43a3c0b" providerId="ADAL" clId="{A3928BFE-2053-4C20-B96B-A820C428DF06}" dt="2021-05-19T09:41:59.011" v="936"/>
          <ac:spMkLst>
            <pc:docMk/>
            <pc:sldMk cId="1822555564" sldId="1547"/>
            <ac:spMk id="14" creationId="{1D93E916-4D2B-4AFF-AB28-27D43A0524A2}"/>
          </ac:spMkLst>
        </pc:spChg>
        <pc:spChg chg="add mod">
          <ac:chgData name="Caroline Dorcier" userId="430f0dd1-87fe-413b-aeca-1abca43a3c0b" providerId="ADAL" clId="{A3928BFE-2053-4C20-B96B-A820C428DF06}" dt="2021-05-19T09:48:34.881" v="1042" actId="113"/>
          <ac:spMkLst>
            <pc:docMk/>
            <pc:sldMk cId="1822555564" sldId="1547"/>
            <ac:spMk id="15" creationId="{4FEC464A-E144-4853-A327-D49D5E843F00}"/>
          </ac:spMkLst>
        </pc:spChg>
        <pc:spChg chg="add mod">
          <ac:chgData name="Caroline Dorcier" userId="430f0dd1-87fe-413b-aeca-1abca43a3c0b" providerId="ADAL" clId="{A3928BFE-2053-4C20-B96B-A820C428DF06}" dt="2021-05-19T09:48:51.746" v="1045" actId="113"/>
          <ac:spMkLst>
            <pc:docMk/>
            <pc:sldMk cId="1822555564" sldId="1547"/>
            <ac:spMk id="16" creationId="{3919E197-03BD-4551-8D6C-83ED293B0957}"/>
          </ac:spMkLst>
        </pc:spChg>
        <pc:spChg chg="add mod">
          <ac:chgData name="Caroline Dorcier" userId="430f0dd1-87fe-413b-aeca-1abca43a3c0b" providerId="ADAL" clId="{A3928BFE-2053-4C20-B96B-A820C428DF06}" dt="2021-05-19T09:49:01.097" v="1047" actId="113"/>
          <ac:spMkLst>
            <pc:docMk/>
            <pc:sldMk cId="1822555564" sldId="1547"/>
            <ac:spMk id="17" creationId="{CBBA58BC-C990-4F0E-92DD-E81B81BCC5E7}"/>
          </ac:spMkLst>
        </pc:spChg>
        <pc:spChg chg="add del mod">
          <ac:chgData name="Caroline Dorcier" userId="430f0dd1-87fe-413b-aeca-1abca43a3c0b" providerId="ADAL" clId="{A3928BFE-2053-4C20-B96B-A820C428DF06}" dt="2021-05-19T09:50:27.595" v="1062" actId="478"/>
          <ac:spMkLst>
            <pc:docMk/>
            <pc:sldMk cId="1822555564" sldId="1547"/>
            <ac:spMk id="21" creationId="{3B7180BC-9636-4D0A-B4FE-FA366C3D71F6}"/>
          </ac:spMkLst>
        </pc:spChg>
        <pc:spChg chg="add mod ord">
          <ac:chgData name="Caroline Dorcier" userId="430f0dd1-87fe-413b-aeca-1abca43a3c0b" providerId="ADAL" clId="{A3928BFE-2053-4C20-B96B-A820C428DF06}" dt="2021-05-19T09:50:38.181" v="1066" actId="167"/>
          <ac:spMkLst>
            <pc:docMk/>
            <pc:sldMk cId="1822555564" sldId="1547"/>
            <ac:spMk id="22" creationId="{4449E94C-734B-4290-BB96-898B917712E6}"/>
          </ac:spMkLst>
        </pc:spChg>
        <pc:spChg chg="add mod ord">
          <ac:chgData name="Caroline Dorcier" userId="430f0dd1-87fe-413b-aeca-1abca43a3c0b" providerId="ADAL" clId="{A3928BFE-2053-4C20-B96B-A820C428DF06}" dt="2021-05-19T09:50:48.209" v="1069" actId="167"/>
          <ac:spMkLst>
            <pc:docMk/>
            <pc:sldMk cId="1822555564" sldId="1547"/>
            <ac:spMk id="23" creationId="{8A667A07-EA25-4B17-B831-79B6EDD534A2}"/>
          </ac:spMkLst>
        </pc:spChg>
        <pc:spChg chg="add mod ord">
          <ac:chgData name="Caroline Dorcier" userId="430f0dd1-87fe-413b-aeca-1abca43a3c0b" providerId="ADAL" clId="{A3928BFE-2053-4C20-B96B-A820C428DF06}" dt="2021-05-19T09:50:57.099" v="1072" actId="167"/>
          <ac:spMkLst>
            <pc:docMk/>
            <pc:sldMk cId="1822555564" sldId="1547"/>
            <ac:spMk id="24" creationId="{69B038F6-B5FE-46D9-A70B-175E4BA02852}"/>
          </ac:spMkLst>
        </pc:spChg>
        <pc:spChg chg="add mod ord">
          <ac:chgData name="Caroline Dorcier" userId="430f0dd1-87fe-413b-aeca-1abca43a3c0b" providerId="ADAL" clId="{A3928BFE-2053-4C20-B96B-A820C428DF06}" dt="2021-05-19T09:51:34.294" v="1105" actId="1076"/>
          <ac:spMkLst>
            <pc:docMk/>
            <pc:sldMk cId="1822555564" sldId="1547"/>
            <ac:spMk id="25" creationId="{DDB91911-E67C-49D8-AF03-53715F33CACE}"/>
          </ac:spMkLst>
        </pc:spChg>
        <pc:picChg chg="mod">
          <ac:chgData name="Caroline Dorcier" userId="430f0dd1-87fe-413b-aeca-1abca43a3c0b" providerId="ADAL" clId="{A3928BFE-2053-4C20-B96B-A820C428DF06}" dt="2021-05-19T09:51:42.622" v="1106" actId="1076"/>
          <ac:picMkLst>
            <pc:docMk/>
            <pc:sldMk cId="1822555564" sldId="1547"/>
            <ac:picMk id="3" creationId="{0AACAD34-EA52-4185-AFFB-F213ABCAE803}"/>
          </ac:picMkLst>
        </pc:picChg>
        <pc:picChg chg="mod">
          <ac:chgData name="Caroline Dorcier" userId="430f0dd1-87fe-413b-aeca-1abca43a3c0b" providerId="ADAL" clId="{A3928BFE-2053-4C20-B96B-A820C428DF06}" dt="2021-05-19T09:51:34.294" v="1105" actId="1076"/>
          <ac:picMkLst>
            <pc:docMk/>
            <pc:sldMk cId="1822555564" sldId="1547"/>
            <ac:picMk id="6" creationId="{DACCBB6F-6D7D-470C-9BA4-C3C840449999}"/>
          </ac:picMkLst>
        </pc:picChg>
        <pc:picChg chg="add mod">
          <ac:chgData name="Caroline Dorcier" userId="430f0dd1-87fe-413b-aeca-1abca43a3c0b" providerId="ADAL" clId="{A3928BFE-2053-4C20-B96B-A820C428DF06}" dt="2021-05-19T09:47:16.766" v="1023" actId="1076"/>
          <ac:picMkLst>
            <pc:docMk/>
            <pc:sldMk cId="1822555564" sldId="1547"/>
            <ac:picMk id="7" creationId="{E3CE0E47-5682-4D21-9BAB-E8231AEB4D0B}"/>
          </ac:picMkLst>
        </pc:picChg>
        <pc:picChg chg="mod">
          <ac:chgData name="Caroline Dorcier" userId="430f0dd1-87fe-413b-aeca-1abca43a3c0b" providerId="ADAL" clId="{A3928BFE-2053-4C20-B96B-A820C428DF06}" dt="2021-05-19T09:47:27.646" v="1027" actId="1076"/>
          <ac:picMkLst>
            <pc:docMk/>
            <pc:sldMk cId="1822555564" sldId="1547"/>
            <ac:picMk id="8" creationId="{65378688-5A9F-4801-ABD9-A06C6F817475}"/>
          </ac:picMkLst>
        </pc:picChg>
        <pc:picChg chg="mod">
          <ac:chgData name="Caroline Dorcier" userId="430f0dd1-87fe-413b-aeca-1abca43a3c0b" providerId="ADAL" clId="{A3928BFE-2053-4C20-B96B-A820C428DF06}" dt="2021-05-19T09:48:06.652" v="1036" actId="14100"/>
          <ac:picMkLst>
            <pc:docMk/>
            <pc:sldMk cId="1822555564" sldId="1547"/>
            <ac:picMk id="10" creationId="{CBCF0731-F362-4393-8B44-A4BF6EB4386B}"/>
          </ac:picMkLst>
        </pc:picChg>
      </pc:sldChg>
      <pc:sldChg chg="addSp delSp modSp add mod modNotesTx">
        <pc:chgData name="Caroline Dorcier" userId="430f0dd1-87fe-413b-aeca-1abca43a3c0b" providerId="ADAL" clId="{A3928BFE-2053-4C20-B96B-A820C428DF06}" dt="2021-05-19T14:10:48.653" v="3290" actId="14100"/>
        <pc:sldMkLst>
          <pc:docMk/>
          <pc:sldMk cId="2169880185" sldId="1548"/>
        </pc:sldMkLst>
        <pc:spChg chg="del mod">
          <ac:chgData name="Caroline Dorcier" userId="430f0dd1-87fe-413b-aeca-1abca43a3c0b" providerId="ADAL" clId="{A3928BFE-2053-4C20-B96B-A820C428DF06}" dt="2021-05-19T12:14:48.812" v="2090" actId="478"/>
          <ac:spMkLst>
            <pc:docMk/>
            <pc:sldMk cId="2169880185" sldId="1548"/>
            <ac:spMk id="7" creationId="{FC534DFE-0910-4EC4-AA84-C1CBE97A74A8}"/>
          </ac:spMkLst>
        </pc:spChg>
        <pc:spChg chg="del">
          <ac:chgData name="Caroline Dorcier" userId="430f0dd1-87fe-413b-aeca-1abca43a3c0b" providerId="ADAL" clId="{A3928BFE-2053-4C20-B96B-A820C428DF06}" dt="2021-05-19T12:14:23.978" v="2016" actId="478"/>
          <ac:spMkLst>
            <pc:docMk/>
            <pc:sldMk cId="2169880185" sldId="1548"/>
            <ac:spMk id="8" creationId="{CBA0FD4B-E8CF-461F-B7D5-9F1A0865EB35}"/>
          </ac:spMkLst>
        </pc:spChg>
        <pc:spChg chg="add del mod">
          <ac:chgData name="Caroline Dorcier" userId="430f0dd1-87fe-413b-aeca-1abca43a3c0b" providerId="ADAL" clId="{A3928BFE-2053-4C20-B96B-A820C428DF06}" dt="2021-05-19T13:33:52.389" v="3165" actId="478"/>
          <ac:spMkLst>
            <pc:docMk/>
            <pc:sldMk cId="2169880185" sldId="1548"/>
            <ac:spMk id="12" creationId="{36FAE579-2746-4B9A-8BEF-9BD58F5C2C21}"/>
          </ac:spMkLst>
        </pc:spChg>
        <pc:spChg chg="add del mod">
          <ac:chgData name="Caroline Dorcier" userId="430f0dd1-87fe-413b-aeca-1abca43a3c0b" providerId="ADAL" clId="{A3928BFE-2053-4C20-B96B-A820C428DF06}" dt="2021-05-19T13:33:52.389" v="3165" actId="478"/>
          <ac:spMkLst>
            <pc:docMk/>
            <pc:sldMk cId="2169880185" sldId="1548"/>
            <ac:spMk id="13" creationId="{910709B8-EF35-4FF8-B952-8729D4F16CB5}"/>
          </ac:spMkLst>
        </pc:spChg>
        <pc:spChg chg="add del mod">
          <ac:chgData name="Caroline Dorcier" userId="430f0dd1-87fe-413b-aeca-1abca43a3c0b" providerId="ADAL" clId="{A3928BFE-2053-4C20-B96B-A820C428DF06}" dt="2021-05-19T13:33:52.389" v="3165" actId="478"/>
          <ac:spMkLst>
            <pc:docMk/>
            <pc:sldMk cId="2169880185" sldId="1548"/>
            <ac:spMk id="14" creationId="{FE773DE7-0140-4335-ADF9-E227AFB0FE3D}"/>
          </ac:spMkLst>
        </pc:spChg>
        <pc:spChg chg="add del mod">
          <ac:chgData name="Caroline Dorcier" userId="430f0dd1-87fe-413b-aeca-1abca43a3c0b" providerId="ADAL" clId="{A3928BFE-2053-4C20-B96B-A820C428DF06}" dt="2021-05-19T13:33:52.389" v="3165" actId="478"/>
          <ac:spMkLst>
            <pc:docMk/>
            <pc:sldMk cId="2169880185" sldId="1548"/>
            <ac:spMk id="15" creationId="{8695E0F8-A701-4A2C-9442-6A006251D33D}"/>
          </ac:spMkLst>
        </pc:spChg>
        <pc:spChg chg="add del mod">
          <ac:chgData name="Caroline Dorcier" userId="430f0dd1-87fe-413b-aeca-1abca43a3c0b" providerId="ADAL" clId="{A3928BFE-2053-4C20-B96B-A820C428DF06}" dt="2021-05-19T13:33:52.389" v="3165" actId="478"/>
          <ac:spMkLst>
            <pc:docMk/>
            <pc:sldMk cId="2169880185" sldId="1548"/>
            <ac:spMk id="16" creationId="{F7AF4EC5-32EE-4569-8E92-8C71EC25C5F1}"/>
          </ac:spMkLst>
        </pc:spChg>
        <pc:spChg chg="add del mod">
          <ac:chgData name="Caroline Dorcier" userId="430f0dd1-87fe-413b-aeca-1abca43a3c0b" providerId="ADAL" clId="{A3928BFE-2053-4C20-B96B-A820C428DF06}" dt="2021-05-19T13:33:52.389" v="3165" actId="478"/>
          <ac:spMkLst>
            <pc:docMk/>
            <pc:sldMk cId="2169880185" sldId="1548"/>
            <ac:spMk id="17" creationId="{04212092-E628-4D27-AAC8-A76D440192DE}"/>
          </ac:spMkLst>
        </pc:spChg>
        <pc:spChg chg="mod">
          <ac:chgData name="Caroline Dorcier" userId="430f0dd1-87fe-413b-aeca-1abca43a3c0b" providerId="ADAL" clId="{A3928BFE-2053-4C20-B96B-A820C428DF06}" dt="2021-05-19T12:15:11.757" v="2125" actId="14100"/>
          <ac:spMkLst>
            <pc:docMk/>
            <pc:sldMk cId="2169880185" sldId="1548"/>
            <ac:spMk id="20" creationId="{76A37CA1-035E-4388-9253-D6A4CF348ADF}"/>
          </ac:spMkLst>
        </pc:spChg>
        <pc:spChg chg="mod topLvl">
          <ac:chgData name="Caroline Dorcier" userId="430f0dd1-87fe-413b-aeca-1abca43a3c0b" providerId="ADAL" clId="{A3928BFE-2053-4C20-B96B-A820C428DF06}" dt="2021-05-19T12:48:29.060" v="3032" actId="164"/>
          <ac:spMkLst>
            <pc:docMk/>
            <pc:sldMk cId="2169880185" sldId="1548"/>
            <ac:spMk id="22" creationId="{2E7D2637-53C9-4C0B-BA75-9E6C17DD65A3}"/>
          </ac:spMkLst>
        </pc:spChg>
        <pc:spChg chg="add mod">
          <ac:chgData name="Caroline Dorcier" userId="430f0dd1-87fe-413b-aeca-1abca43a3c0b" providerId="ADAL" clId="{A3928BFE-2053-4C20-B96B-A820C428DF06}" dt="2021-05-19T12:48:29.060" v="3032" actId="164"/>
          <ac:spMkLst>
            <pc:docMk/>
            <pc:sldMk cId="2169880185" sldId="1548"/>
            <ac:spMk id="23" creationId="{C9F3666F-6CB2-4EBE-8F03-334B4C3BE9F5}"/>
          </ac:spMkLst>
        </pc:spChg>
        <pc:spChg chg="add del mod">
          <ac:chgData name="Caroline Dorcier" userId="430f0dd1-87fe-413b-aeca-1abca43a3c0b" providerId="ADAL" clId="{A3928BFE-2053-4C20-B96B-A820C428DF06}" dt="2021-05-19T12:50:22.171" v="3044" actId="478"/>
          <ac:spMkLst>
            <pc:docMk/>
            <pc:sldMk cId="2169880185" sldId="1548"/>
            <ac:spMk id="24" creationId="{11C08D82-ABD8-4B51-AC75-04277E7F94FA}"/>
          </ac:spMkLst>
        </pc:spChg>
        <pc:spChg chg="add del mod">
          <ac:chgData name="Caroline Dorcier" userId="430f0dd1-87fe-413b-aeca-1abca43a3c0b" providerId="ADAL" clId="{A3928BFE-2053-4C20-B96B-A820C428DF06}" dt="2021-05-19T13:33:52.389" v="3165" actId="478"/>
          <ac:spMkLst>
            <pc:docMk/>
            <pc:sldMk cId="2169880185" sldId="1548"/>
            <ac:spMk id="25" creationId="{C7C40CD5-3CEB-4317-BA4C-BB289D5F36DE}"/>
          </ac:spMkLst>
        </pc:spChg>
        <pc:grpChg chg="add del mod">
          <ac:chgData name="Caroline Dorcier" userId="430f0dd1-87fe-413b-aeca-1abca43a3c0b" providerId="ADAL" clId="{A3928BFE-2053-4C20-B96B-A820C428DF06}" dt="2021-05-19T13:33:52.389" v="3165" actId="478"/>
          <ac:grpSpMkLst>
            <pc:docMk/>
            <pc:sldMk cId="2169880185" sldId="1548"/>
            <ac:grpSpMk id="2" creationId="{930F69B1-1A08-4251-A4DB-50E133D4D3A3}"/>
          </ac:grpSpMkLst>
        </pc:grpChg>
        <pc:grpChg chg="del">
          <ac:chgData name="Caroline Dorcier" userId="430f0dd1-87fe-413b-aeca-1abca43a3c0b" providerId="ADAL" clId="{A3928BFE-2053-4C20-B96B-A820C428DF06}" dt="2021-05-19T12:14:26.166" v="2017" actId="478"/>
          <ac:grpSpMkLst>
            <pc:docMk/>
            <pc:sldMk cId="2169880185" sldId="1548"/>
            <ac:grpSpMk id="9" creationId="{0090F7AB-CFA1-4773-A1CD-E0C2276EE859}"/>
          </ac:grpSpMkLst>
        </pc:grpChg>
        <pc:grpChg chg="add del mod">
          <ac:chgData name="Caroline Dorcier" userId="430f0dd1-87fe-413b-aeca-1abca43a3c0b" providerId="ADAL" clId="{A3928BFE-2053-4C20-B96B-A820C428DF06}" dt="2021-05-19T12:47:49.272" v="3027" actId="165"/>
          <ac:grpSpMkLst>
            <pc:docMk/>
            <pc:sldMk cId="2169880185" sldId="1548"/>
            <ac:grpSpMk id="19" creationId="{24484FCC-B476-46F7-A93B-6DF5FCE72156}"/>
          </ac:grpSpMkLst>
        </pc:grpChg>
        <pc:picChg chg="add del mod">
          <ac:chgData name="Caroline Dorcier" userId="430f0dd1-87fe-413b-aeca-1abca43a3c0b" providerId="ADAL" clId="{A3928BFE-2053-4C20-B96B-A820C428DF06}" dt="2021-05-19T13:33:34.874" v="3163" actId="478"/>
          <ac:picMkLst>
            <pc:docMk/>
            <pc:sldMk cId="2169880185" sldId="1548"/>
            <ac:picMk id="4" creationId="{486CB588-BE41-45F1-ABB9-60151863DB14}"/>
          </ac:picMkLst>
        </pc:picChg>
        <pc:picChg chg="add del mod">
          <ac:chgData name="Caroline Dorcier" userId="430f0dd1-87fe-413b-aeca-1abca43a3c0b" providerId="ADAL" clId="{A3928BFE-2053-4C20-B96B-A820C428DF06}" dt="2021-05-19T13:56:34.306" v="3174" actId="478"/>
          <ac:picMkLst>
            <pc:docMk/>
            <pc:sldMk cId="2169880185" sldId="1548"/>
            <ac:picMk id="5" creationId="{EEBBF0C8-162A-4907-A06E-9AE4602BBFD6}"/>
          </ac:picMkLst>
        </pc:picChg>
        <pc:picChg chg="add del mod">
          <ac:chgData name="Caroline Dorcier" userId="430f0dd1-87fe-413b-aeca-1abca43a3c0b" providerId="ADAL" clId="{A3928BFE-2053-4C20-B96B-A820C428DF06}" dt="2021-05-19T13:33:36.421" v="3164" actId="478"/>
          <ac:picMkLst>
            <pc:docMk/>
            <pc:sldMk cId="2169880185" sldId="1548"/>
            <ac:picMk id="6" creationId="{94996253-FB39-45A7-9738-6714DE53D3B5}"/>
          </ac:picMkLst>
        </pc:picChg>
        <pc:picChg chg="add mod">
          <ac:chgData name="Caroline Dorcier" userId="430f0dd1-87fe-413b-aeca-1abca43a3c0b" providerId="ADAL" clId="{A3928BFE-2053-4C20-B96B-A820C428DF06}" dt="2021-05-19T14:10:48.653" v="3290" actId="14100"/>
          <ac:picMkLst>
            <pc:docMk/>
            <pc:sldMk cId="2169880185" sldId="1548"/>
            <ac:picMk id="8" creationId="{9CFA42FD-3ABB-47AA-8EBF-8E994A9594AD}"/>
          </ac:picMkLst>
        </pc:picChg>
        <pc:picChg chg="mod topLvl">
          <ac:chgData name="Caroline Dorcier" userId="430f0dd1-87fe-413b-aeca-1abca43a3c0b" providerId="ADAL" clId="{A3928BFE-2053-4C20-B96B-A820C428DF06}" dt="2021-05-19T12:48:29.060" v="3032" actId="164"/>
          <ac:picMkLst>
            <pc:docMk/>
            <pc:sldMk cId="2169880185" sldId="1548"/>
            <ac:picMk id="21" creationId="{1AB61304-684A-4804-B0E6-7A562123F3A0}"/>
          </ac:picMkLst>
        </pc:picChg>
      </pc:sldChg>
      <pc:sldChg chg="addSp delSp modSp add mod ord modNotesTx">
        <pc:chgData name="Caroline Dorcier" userId="430f0dd1-87fe-413b-aeca-1abca43a3c0b" providerId="ADAL" clId="{A3928BFE-2053-4C20-B96B-A820C428DF06}" dt="2021-05-19T14:05:32.157" v="3247" actId="313"/>
        <pc:sldMkLst>
          <pc:docMk/>
          <pc:sldMk cId="2526999582" sldId="1549"/>
        </pc:sldMkLst>
        <pc:spChg chg="add del mod">
          <ac:chgData name="Caroline Dorcier" userId="430f0dd1-87fe-413b-aeca-1abca43a3c0b" providerId="ADAL" clId="{A3928BFE-2053-4C20-B96B-A820C428DF06}" dt="2021-05-19T14:04:03.606" v="3193" actId="1076"/>
          <ac:spMkLst>
            <pc:docMk/>
            <pc:sldMk cId="2526999582" sldId="1549"/>
            <ac:spMk id="12" creationId="{36FAE579-2746-4B9A-8BEF-9BD58F5C2C21}"/>
          </ac:spMkLst>
        </pc:spChg>
        <pc:spChg chg="add del mod">
          <ac:chgData name="Caroline Dorcier" userId="430f0dd1-87fe-413b-aeca-1abca43a3c0b" providerId="ADAL" clId="{A3928BFE-2053-4C20-B96B-A820C428DF06}" dt="2021-05-19T14:04:03.606" v="3193" actId="1076"/>
          <ac:spMkLst>
            <pc:docMk/>
            <pc:sldMk cId="2526999582" sldId="1549"/>
            <ac:spMk id="13" creationId="{910709B8-EF35-4FF8-B952-8729D4F16CB5}"/>
          </ac:spMkLst>
        </pc:spChg>
        <pc:spChg chg="add del mod">
          <ac:chgData name="Caroline Dorcier" userId="430f0dd1-87fe-413b-aeca-1abca43a3c0b" providerId="ADAL" clId="{A3928BFE-2053-4C20-B96B-A820C428DF06}" dt="2021-05-19T14:04:03.606" v="3193" actId="1076"/>
          <ac:spMkLst>
            <pc:docMk/>
            <pc:sldMk cId="2526999582" sldId="1549"/>
            <ac:spMk id="14" creationId="{FE773DE7-0140-4335-ADF9-E227AFB0FE3D}"/>
          </ac:spMkLst>
        </pc:spChg>
        <pc:spChg chg="add del mod">
          <ac:chgData name="Caroline Dorcier" userId="430f0dd1-87fe-413b-aeca-1abca43a3c0b" providerId="ADAL" clId="{A3928BFE-2053-4C20-B96B-A820C428DF06}" dt="2021-05-19T14:04:03.606" v="3193" actId="1076"/>
          <ac:spMkLst>
            <pc:docMk/>
            <pc:sldMk cId="2526999582" sldId="1549"/>
            <ac:spMk id="15" creationId="{8695E0F8-A701-4A2C-9442-6A006251D33D}"/>
          </ac:spMkLst>
        </pc:spChg>
        <pc:spChg chg="add del mod">
          <ac:chgData name="Caroline Dorcier" userId="430f0dd1-87fe-413b-aeca-1abca43a3c0b" providerId="ADAL" clId="{A3928BFE-2053-4C20-B96B-A820C428DF06}" dt="2021-05-19T14:04:03.606" v="3193" actId="1076"/>
          <ac:spMkLst>
            <pc:docMk/>
            <pc:sldMk cId="2526999582" sldId="1549"/>
            <ac:spMk id="16" creationId="{F7AF4EC5-32EE-4569-8E92-8C71EC25C5F1}"/>
          </ac:spMkLst>
        </pc:spChg>
        <pc:spChg chg="add del mod">
          <ac:chgData name="Caroline Dorcier" userId="430f0dd1-87fe-413b-aeca-1abca43a3c0b" providerId="ADAL" clId="{A3928BFE-2053-4C20-B96B-A820C428DF06}" dt="2021-05-19T14:04:03.606" v="3193" actId="1076"/>
          <ac:spMkLst>
            <pc:docMk/>
            <pc:sldMk cId="2526999582" sldId="1549"/>
            <ac:spMk id="17" creationId="{04212092-E628-4D27-AAC8-A76D440192DE}"/>
          </ac:spMkLst>
        </pc:spChg>
        <pc:spChg chg="mod">
          <ac:chgData name="Caroline Dorcier" userId="430f0dd1-87fe-413b-aeca-1abca43a3c0b" providerId="ADAL" clId="{A3928BFE-2053-4C20-B96B-A820C428DF06}" dt="2021-05-19T14:04:03.606" v="3193" actId="1076"/>
          <ac:spMkLst>
            <pc:docMk/>
            <pc:sldMk cId="2526999582" sldId="1549"/>
            <ac:spMk id="25" creationId="{C7C40CD5-3CEB-4317-BA4C-BB289D5F36DE}"/>
          </ac:spMkLst>
        </pc:spChg>
        <pc:grpChg chg="del">
          <ac:chgData name="Caroline Dorcier" userId="430f0dd1-87fe-413b-aeca-1abca43a3c0b" providerId="ADAL" clId="{A3928BFE-2053-4C20-B96B-A820C428DF06}" dt="2021-05-19T14:03:03.782" v="3184" actId="478"/>
          <ac:grpSpMkLst>
            <pc:docMk/>
            <pc:sldMk cId="2526999582" sldId="1549"/>
            <ac:grpSpMk id="2" creationId="{930F69B1-1A08-4251-A4DB-50E133D4D3A3}"/>
          </ac:grpSpMkLst>
        </pc:grpChg>
        <pc:picChg chg="add mod">
          <ac:chgData name="Caroline Dorcier" userId="430f0dd1-87fe-413b-aeca-1abca43a3c0b" providerId="ADAL" clId="{A3928BFE-2053-4C20-B96B-A820C428DF06}" dt="2021-05-19T14:04:03.606" v="3193" actId="1076"/>
          <ac:picMkLst>
            <pc:docMk/>
            <pc:sldMk cId="2526999582" sldId="1549"/>
            <ac:picMk id="5" creationId="{2E3EDC44-4852-47CC-A17A-B29CA0F0E62F}"/>
          </ac:picMkLst>
        </pc:picChg>
      </pc:sldChg>
      <pc:sldChg chg="addSp delSp modSp add del mod modTransition">
        <pc:chgData name="Caroline Dorcier" userId="430f0dd1-87fe-413b-aeca-1abca43a3c0b" providerId="ADAL" clId="{A3928BFE-2053-4C20-B96B-A820C428DF06}" dt="2021-05-19T12:51:04.164" v="3062" actId="47"/>
        <pc:sldMkLst>
          <pc:docMk/>
          <pc:sldMk cId="3540115479" sldId="1549"/>
        </pc:sldMkLst>
        <pc:grpChg chg="del">
          <ac:chgData name="Caroline Dorcier" userId="430f0dd1-87fe-413b-aeca-1abca43a3c0b" providerId="ADAL" clId="{A3928BFE-2053-4C20-B96B-A820C428DF06}" dt="2021-05-19T12:40:44.055" v="3002" actId="478"/>
          <ac:grpSpMkLst>
            <pc:docMk/>
            <pc:sldMk cId="3540115479" sldId="1549"/>
            <ac:grpSpMk id="19" creationId="{24484FCC-B476-46F7-A93B-6DF5FCE72156}"/>
          </ac:grpSpMkLst>
        </pc:grpChg>
        <pc:picChg chg="add del mod">
          <ac:chgData name="Caroline Dorcier" userId="430f0dd1-87fe-413b-aeca-1abca43a3c0b" providerId="ADAL" clId="{A3928BFE-2053-4C20-B96B-A820C428DF06}" dt="2021-05-19T12:41:05.368" v="3009" actId="478"/>
          <ac:picMkLst>
            <pc:docMk/>
            <pc:sldMk cId="3540115479" sldId="1549"/>
            <ac:picMk id="3" creationId="{D5DAA17D-7063-42EE-9A51-1CC9FAD61C19}"/>
          </ac:picMkLst>
        </pc:picChg>
        <pc:picChg chg="add del mod">
          <ac:chgData name="Caroline Dorcier" userId="430f0dd1-87fe-413b-aeca-1abca43a3c0b" providerId="ADAL" clId="{A3928BFE-2053-4C20-B96B-A820C428DF06}" dt="2021-05-19T12:41:01.375" v="3008" actId="478"/>
          <ac:picMkLst>
            <pc:docMk/>
            <pc:sldMk cId="3540115479" sldId="1549"/>
            <ac:picMk id="5" creationId="{D5C0452D-F3C8-44C5-B36E-D6C28360A26E}"/>
          </ac:picMkLst>
        </pc:picChg>
        <pc:picChg chg="add del mod modCrop">
          <ac:chgData name="Caroline Dorcier" userId="430f0dd1-87fe-413b-aeca-1abca43a3c0b" providerId="ADAL" clId="{A3928BFE-2053-4C20-B96B-A820C428DF06}" dt="2021-05-19T12:42:34.696" v="3014" actId="478"/>
          <ac:picMkLst>
            <pc:docMk/>
            <pc:sldMk cId="3540115479" sldId="1549"/>
            <ac:picMk id="7" creationId="{4C782D4C-9EC0-4E46-94EF-394FBCC83840}"/>
          </ac:picMkLst>
        </pc:picChg>
        <pc:picChg chg="add del mod">
          <ac:chgData name="Caroline Dorcier" userId="430f0dd1-87fe-413b-aeca-1abca43a3c0b" providerId="ADAL" clId="{A3928BFE-2053-4C20-B96B-A820C428DF06}" dt="2021-05-19T12:42:38.318" v="3015" actId="478"/>
          <ac:picMkLst>
            <pc:docMk/>
            <pc:sldMk cId="3540115479" sldId="1549"/>
            <ac:picMk id="9" creationId="{AC85E376-7121-4BD3-A816-6A81294C7FBD}"/>
          </ac:picMkLst>
        </pc:picChg>
        <pc:picChg chg="add mod modCrop">
          <ac:chgData name="Caroline Dorcier" userId="430f0dd1-87fe-413b-aeca-1abca43a3c0b" providerId="ADAL" clId="{A3928BFE-2053-4C20-B96B-A820C428DF06}" dt="2021-05-19T12:46:44.082" v="3022" actId="1076"/>
          <ac:picMkLst>
            <pc:docMk/>
            <pc:sldMk cId="3540115479" sldId="1549"/>
            <ac:picMk id="11" creationId="{FB0D21A9-19D0-468C-81D2-D25F28C79452}"/>
          </ac:picMkLst>
        </pc:picChg>
        <pc:picChg chg="add mod">
          <ac:chgData name="Caroline Dorcier" userId="430f0dd1-87fe-413b-aeca-1abca43a3c0b" providerId="ADAL" clId="{A3928BFE-2053-4C20-B96B-A820C428DF06}" dt="2021-05-19T12:46:46.042" v="3023" actId="1076"/>
          <ac:picMkLst>
            <pc:docMk/>
            <pc:sldMk cId="3540115479" sldId="1549"/>
            <ac:picMk id="24" creationId="{C517E161-C690-499A-BDF1-BC14241CAA63}"/>
          </ac:picMkLst>
        </pc:picChg>
      </pc:sldChg>
      <pc:sldChg chg="add del ord addCm modCm">
        <pc:chgData name="Caroline Dorcier" userId="430f0dd1-87fe-413b-aeca-1abca43a3c0b" providerId="ADAL" clId="{A3928BFE-2053-4C20-B96B-A820C428DF06}" dt="2021-05-19T14:10:32.130" v="3288" actId="47"/>
        <pc:sldMkLst>
          <pc:docMk/>
          <pc:sldMk cId="3487836118" sldId="1550"/>
        </pc:sldMkLst>
      </pc:sldChg>
      <pc:sldChg chg="delSp modSp add del mod">
        <pc:chgData name="Caroline Dorcier" userId="430f0dd1-87fe-413b-aeca-1abca43a3c0b" providerId="ADAL" clId="{A3928BFE-2053-4C20-B96B-A820C428DF06}" dt="2021-05-19T14:10:58.439" v="3291" actId="47"/>
        <pc:sldMkLst>
          <pc:docMk/>
          <pc:sldMk cId="873521080" sldId="1551"/>
        </pc:sldMkLst>
        <pc:spChg chg="mod">
          <ac:chgData name="Caroline Dorcier" userId="430f0dd1-87fe-413b-aeca-1abca43a3c0b" providerId="ADAL" clId="{A3928BFE-2053-4C20-B96B-A820C428DF06}" dt="2021-05-19T14:09:36.303" v="3287" actId="20577"/>
          <ac:spMkLst>
            <pc:docMk/>
            <pc:sldMk cId="873521080" sldId="1551"/>
            <ac:spMk id="14" creationId="{95F86797-0FC7-4407-9B07-90A28A7A86E7}"/>
          </ac:spMkLst>
        </pc:spChg>
        <pc:spChg chg="mod">
          <ac:chgData name="Caroline Dorcier" userId="430f0dd1-87fe-413b-aeca-1abca43a3c0b" providerId="ADAL" clId="{A3928BFE-2053-4C20-B96B-A820C428DF06}" dt="2021-05-19T14:09:06.857" v="3282" actId="20577"/>
          <ac:spMkLst>
            <pc:docMk/>
            <pc:sldMk cId="873521080" sldId="1551"/>
            <ac:spMk id="20" creationId="{76A37CA1-035E-4388-9253-D6A4CF348ADF}"/>
          </ac:spMkLst>
        </pc:spChg>
        <pc:spChg chg="del">
          <ac:chgData name="Caroline Dorcier" userId="430f0dd1-87fe-413b-aeca-1abca43a3c0b" providerId="ADAL" clId="{A3928BFE-2053-4C20-B96B-A820C428DF06}" dt="2021-05-19T14:09:28.366" v="3284" actId="478"/>
          <ac:spMkLst>
            <pc:docMk/>
            <pc:sldMk cId="873521080" sldId="1551"/>
            <ac:spMk id="21" creationId="{E74C3094-3F41-47FA-BEE4-AD135AFCA289}"/>
          </ac:spMkLst>
        </pc:spChg>
        <pc:picChg chg="mod">
          <ac:chgData name="Caroline Dorcier" userId="430f0dd1-87fe-413b-aeca-1abca43a3c0b" providerId="ADAL" clId="{A3928BFE-2053-4C20-B96B-A820C428DF06}" dt="2021-05-19T14:09:33.156" v="3285" actId="1076"/>
          <ac:picMkLst>
            <pc:docMk/>
            <pc:sldMk cId="873521080" sldId="1551"/>
            <ac:picMk id="3" creationId="{DE864D26-A3BA-431D-8285-6277A728DA8B}"/>
          </ac:picMkLst>
        </pc:picChg>
        <pc:picChg chg="del">
          <ac:chgData name="Caroline Dorcier" userId="430f0dd1-87fe-413b-aeca-1abca43a3c0b" providerId="ADAL" clId="{A3928BFE-2053-4C20-B96B-A820C428DF06}" dt="2021-05-19T14:09:26.698" v="3283" actId="478"/>
          <ac:picMkLst>
            <pc:docMk/>
            <pc:sldMk cId="873521080" sldId="1551"/>
            <ac:picMk id="1026" creationId="{481A6CE8-04A6-4B94-A892-2F9E2C53153A}"/>
          </ac:picMkLst>
        </pc:picChg>
        <pc:picChg chg="del">
          <ac:chgData name="Caroline Dorcier" userId="430f0dd1-87fe-413b-aeca-1abca43a3c0b" providerId="ADAL" clId="{A3928BFE-2053-4C20-B96B-A820C428DF06}" dt="2021-05-19T14:09:26.698" v="3283" actId="478"/>
          <ac:picMkLst>
            <pc:docMk/>
            <pc:sldMk cId="873521080" sldId="1551"/>
            <ac:picMk id="1028" creationId="{39CE1E6E-E1A8-4521-BBF0-4B42CC2A56DC}"/>
          </ac:picMkLst>
        </pc:picChg>
      </pc:sldChg>
      <pc:sldMasterChg chg="delSldLayout">
        <pc:chgData name="Caroline Dorcier" userId="430f0dd1-87fe-413b-aeca-1abca43a3c0b" providerId="ADAL" clId="{A3928BFE-2053-4C20-B96B-A820C428DF06}" dt="2021-05-19T12:27:30.607" v="2929" actId="47"/>
        <pc:sldMasterMkLst>
          <pc:docMk/>
          <pc:sldMasterMk cId="0" sldId="2147483648"/>
        </pc:sldMasterMkLst>
        <pc:sldLayoutChg chg="del">
          <pc:chgData name="Caroline Dorcier" userId="430f0dd1-87fe-413b-aeca-1abca43a3c0b" providerId="ADAL" clId="{A3928BFE-2053-4C20-B96B-A820C428DF06}" dt="2021-05-19T12:27:30.607" v="2929" actId="47"/>
          <pc:sldLayoutMkLst>
            <pc:docMk/>
            <pc:sldMasterMk cId="0" sldId="2147483648"/>
            <pc:sldLayoutMk cId="0" sldId="2147483650"/>
          </pc:sldLayoutMkLst>
        </pc:sldLayoutChg>
      </pc:sldMasterChg>
    </pc:docChg>
  </pc:docChgLst>
  <pc:docChgLst>
    <pc:chgData name="Philippe Brion" userId="S::philippe.brion@agroforesterie.fr::937b8063-51be-41e7-810a-13ef9825e594" providerId="AD" clId="Web-{00000000-0000-0000-0000-000000000000}"/>
    <pc:docChg chg="modSld">
      <pc:chgData name="Philippe Brion" userId="S::philippe.brion@agroforesterie.fr::937b8063-51be-41e7-810a-13ef9825e594" providerId="AD" clId="Web-{00000000-0000-0000-0000-000000000000}" dt="2021-05-19T13:37:27.270" v="1"/>
      <pc:docMkLst>
        <pc:docMk/>
      </pc:docMkLst>
      <pc:sldChg chg="modNotes">
        <pc:chgData name="Philippe Brion" userId="S::philippe.brion@agroforesterie.fr::937b8063-51be-41e7-810a-13ef9825e594" providerId="AD" clId="Web-{00000000-0000-0000-0000-000000000000}" dt="2021-05-19T13:37:27.270" v="1"/>
        <pc:sldMkLst>
          <pc:docMk/>
          <pc:sldMk cId="4229808760" sldId="15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8732219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800">
                <a:effectLst/>
                <a:latin typeface="Segoe UI" panose="020B0502040204020203" pitchFamily="34" charset="0"/>
              </a:rPr>
              <a:t>Dans le cadre de la formation, vous avez accès à un groupe privé rassemblant tous les participants pour échanger et continuer de progresser ensemble sur la [thème de la formation]</a:t>
            </a:r>
          </a:p>
          <a:p>
            <a:endParaRPr lang="fr-FR" sz="1800">
              <a:effectLst/>
              <a:latin typeface="Arial" panose="020B0604020202020204" pitchFamily="34" charset="0"/>
            </a:endParaRPr>
          </a:p>
          <a:p>
            <a:r>
              <a:rPr lang="fr-FR" sz="1800">
                <a:effectLst/>
                <a:latin typeface="Segoe UI" panose="020B0502040204020203" pitchFamily="34" charset="0"/>
              </a:rPr>
              <a:t>Ce groupe est accessible sur Landfiles : une plateforme accessible sur ordinateur et via une application mobile. </a:t>
            </a:r>
          </a:p>
          <a:p>
            <a:endParaRPr lang="fr-FR" sz="1800">
              <a:effectLst/>
              <a:latin typeface="Segoe UI" panose="020B0502040204020203" pitchFamily="34" charset="0"/>
            </a:endParaRPr>
          </a:p>
          <a:p>
            <a:r>
              <a:rPr lang="fr-FR" sz="1800">
                <a:effectLst/>
                <a:latin typeface="Segoe UI" panose="020B0502040204020203" pitchFamily="34" charset="0"/>
              </a:rPr>
              <a:t>C’est une application pensée pour les groupes d’agriculteurs qui veulent échanger sur des sujets spécifiques. Toutes les données sont privées et restent au sein de notre groupe.</a:t>
            </a:r>
            <a:endParaRPr lang="fr-FR" sz="1800">
              <a:effectLst/>
              <a:latin typeface="Arial" panose="020B0604020202020204" pitchFamily="34" charset="0"/>
            </a:endParaRPr>
          </a:p>
          <a:p>
            <a:endParaRPr lang="fr-FR"/>
          </a:p>
        </p:txBody>
      </p:sp>
    </p:spTree>
    <p:extLst>
      <p:ext uri="{BB962C8B-B14F-4D97-AF65-F5344CB8AC3E}">
        <p14:creationId xmlns:p14="http://schemas.microsoft.com/office/powerpoint/2010/main" val="419077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FR" sz="1800">
                <a:effectLst/>
                <a:latin typeface="Segoe UI" panose="020B0502040204020203" pitchFamily="34" charset="0"/>
              </a:rPr>
              <a:t>Vous pouvez partager vos progrès et discuter avec les autres élèves</a:t>
            </a:r>
            <a:endParaRPr lang="fr-FR" sz="1800">
              <a:effectLst/>
              <a:latin typeface="Arial" panose="020B0604020202020204" pitchFamily="34" charset="0"/>
            </a:endParaRPr>
          </a:p>
          <a:p>
            <a:pPr marL="285750" indent="-285750">
              <a:buFont typeface="Arial" panose="020B0604020202020204" pitchFamily="34" charset="0"/>
              <a:buChar char="•"/>
            </a:pPr>
            <a:r>
              <a:rPr lang="fr-FR" sz="1800">
                <a:effectLst/>
                <a:latin typeface="Segoe UI" panose="020B0502040204020203" pitchFamily="34" charset="0"/>
              </a:rPr>
              <a:t>Vous pourrez aussi poser vos questions : les autres élèves, le formateur du groupe et des experts du sujet vous répondront</a:t>
            </a:r>
            <a:endParaRPr lang="fr-FR" sz="1800">
              <a:effectLst/>
              <a:latin typeface="Arial" panose="020B0604020202020204" pitchFamily="34" charset="0"/>
            </a:endParaRPr>
          </a:p>
          <a:p>
            <a:pPr marL="285750" indent="-285750">
              <a:buFont typeface="Arial" panose="020B0604020202020204" pitchFamily="34" charset="0"/>
              <a:buChar char="•"/>
            </a:pPr>
            <a:r>
              <a:rPr lang="fr-FR" sz="1800">
                <a:effectLst/>
                <a:latin typeface="Segoe UI" panose="020B0502040204020203" pitchFamily="34" charset="0"/>
              </a:rPr>
              <a:t>Vous pouvez y trouver des informations complémentaires à la formation partagées par les animateurs et les autres membres du groupe : vidéos, publications, résultats d’essais, etc…</a:t>
            </a:r>
            <a:endParaRPr lang="fr-FR" sz="1800">
              <a:effectLst/>
              <a:latin typeface="Arial" panose="020B0604020202020204" pitchFamily="34" charset="0"/>
            </a:endParaRPr>
          </a:p>
          <a:p>
            <a:pPr marL="285750" indent="-285750">
              <a:buFont typeface="Arial" panose="020B0604020202020204" pitchFamily="34" charset="0"/>
              <a:buChar char="•"/>
            </a:pPr>
            <a:r>
              <a:rPr lang="fr-FR" sz="1800">
                <a:effectLst/>
                <a:latin typeface="Segoe UI" panose="020B0502040204020203" pitchFamily="34" charset="0"/>
              </a:rPr>
              <a:t> Ce groupe pourra aussi nous permettre de réaliser des essais collectifs grâce à un système simple de saisie de données. Nous vous partagerons ensuite les synthèses des résultats.</a:t>
            </a:r>
            <a:endParaRPr lang="fr-FR" sz="1800">
              <a:effectLst/>
              <a:latin typeface="Arial" panose="020B0604020202020204" pitchFamily="34" charset="0"/>
            </a:endParaRPr>
          </a:p>
          <a:p>
            <a:pPr marL="285750" indent="-285750">
              <a:buFont typeface="Arial" panose="020B0604020202020204" pitchFamily="34" charset="0"/>
              <a:buChar char="•"/>
            </a:pPr>
            <a:r>
              <a:rPr lang="fr-FR" sz="1800">
                <a:effectLst/>
                <a:latin typeface="Segoe UI" panose="020B0502040204020203" pitchFamily="34" charset="0"/>
              </a:rPr>
              <a:t>Vous serez invités à des webinaires réservés aux membres du groupe : retours d’expérience, partage de résultats d’essais, etc…</a:t>
            </a:r>
            <a:endParaRPr lang="fr-FR"/>
          </a:p>
        </p:txBody>
      </p:sp>
    </p:spTree>
    <p:extLst>
      <p:ext uri="{BB962C8B-B14F-4D97-AF65-F5344CB8AC3E}">
        <p14:creationId xmlns:p14="http://schemas.microsoft.com/office/powerpoint/2010/main" val="132291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800">
                <a:effectLst/>
                <a:latin typeface="Segoe UI" panose="020B0502040204020203" pitchFamily="34" charset="0"/>
              </a:rPr>
              <a:t>Il existe de nombreux groupes privés, chacun portant sur une thématique et/ou un territoire. Par exemple notre groupe porte sur [thématique de la formation]</a:t>
            </a:r>
          </a:p>
          <a:p>
            <a:endParaRPr lang="fr-FR" sz="1800">
              <a:effectLst/>
              <a:latin typeface="Arial" panose="020B0604020202020204" pitchFamily="34" charset="0"/>
            </a:endParaRPr>
          </a:p>
          <a:p>
            <a:r>
              <a:rPr lang="fr-FR" sz="1800">
                <a:effectLst/>
                <a:latin typeface="Arial" panose="020B0604020202020204" pitchFamily="34" charset="0"/>
              </a:rPr>
              <a:t>En tant que membre, vous allez avoir votre profil personnel et vous allez pouvoir créer votre ferme, sur laquelle vous pourrez inviter d’autres membres (par exemple votre conseiller de la Chambre). Sur votre ferme, vous pouvez créer vos parcelles pour suivre votre actions et avoir l’historique (mais ce n’est pas obligatoire).</a:t>
            </a:r>
          </a:p>
          <a:p>
            <a:endParaRPr lang="fr-FR" sz="1800">
              <a:effectLst/>
              <a:latin typeface="Arial" panose="020B0604020202020204" pitchFamily="34" charset="0"/>
            </a:endParaRPr>
          </a:p>
          <a:p>
            <a:r>
              <a:rPr lang="fr-FR" sz="1800">
                <a:effectLst/>
                <a:latin typeface="Arial" panose="020B0604020202020204" pitchFamily="34" charset="0"/>
              </a:rPr>
              <a:t>Vous pouvez alors faire des publications, soit avec juste texte et photo (photo de gauche), soit en faisant une saisie de données détaillées via un formulaire spécial (photo de droite).</a:t>
            </a:r>
          </a:p>
          <a:p>
            <a:endParaRPr lang="fr-FR" sz="1800">
              <a:effectLst/>
              <a:latin typeface="Arial" panose="020B0604020202020204" pitchFamily="34" charset="0"/>
            </a:endParaRPr>
          </a:p>
          <a:p>
            <a:r>
              <a:rPr lang="fr-FR" sz="1800">
                <a:effectLst/>
                <a:latin typeface="Arial" panose="020B0604020202020204" pitchFamily="34" charset="0"/>
              </a:rPr>
              <a:t>Les membres du groupes peuvent commenter et liker vos publications.</a:t>
            </a:r>
          </a:p>
        </p:txBody>
      </p:sp>
    </p:spTree>
    <p:extLst>
      <p:ext uri="{BB962C8B-B14F-4D97-AF65-F5344CB8AC3E}">
        <p14:creationId xmlns:p14="http://schemas.microsoft.com/office/powerpoint/2010/main" val="257684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800">
                <a:effectLst/>
                <a:latin typeface="Segoe UI" panose="020B0502040204020203" pitchFamily="34" charset="0"/>
              </a:rPr>
              <a:t>Il existe de nombreux groupes privés, chacun portant sur une thématique et/ou un territoire. Par exemple notre groupe porte sur [thématique de la formation]</a:t>
            </a:r>
          </a:p>
          <a:p>
            <a:endParaRPr lang="fr-FR" sz="1800">
              <a:effectLst/>
              <a:latin typeface="Arial" panose="020B0604020202020204" pitchFamily="34" charset="0"/>
            </a:endParaRPr>
          </a:p>
          <a:p>
            <a:r>
              <a:rPr lang="fr-FR" sz="1800">
                <a:effectLst/>
                <a:latin typeface="Arial" panose="020B0604020202020204" pitchFamily="34" charset="0"/>
              </a:rPr>
              <a:t>En tant que membre, vous allez avoir votre profil personnel et vous allez pouvoir créer votre ferme, sur laquelle vous pourrez inviter d’autres membres (par exemple votre associé, votre conseiller de la Chambre, votre représentant </a:t>
            </a:r>
            <a:r>
              <a:rPr lang="fr-FR" sz="1800" err="1">
                <a:effectLst/>
                <a:latin typeface="Arial" panose="020B0604020202020204" pitchFamily="34" charset="0"/>
              </a:rPr>
              <a:t>Agr’eau</a:t>
            </a:r>
            <a:r>
              <a:rPr lang="fr-FR" sz="1800">
                <a:effectLst/>
                <a:latin typeface="Arial" panose="020B0604020202020204" pitchFamily="34" charset="0"/>
              </a:rPr>
              <a:t> …). Sur votre ferme, vous pouvez créer vos parcelles pour suivre votre actions et avoir l’historique (mais ce n’est pas obligatoire).</a:t>
            </a:r>
          </a:p>
          <a:p>
            <a:endParaRPr lang="fr-FR" sz="1800">
              <a:effectLst/>
              <a:latin typeface="Arial" panose="020B0604020202020204" pitchFamily="34" charset="0"/>
            </a:endParaRPr>
          </a:p>
          <a:p>
            <a:r>
              <a:rPr lang="fr-FR" sz="1800">
                <a:effectLst/>
                <a:latin typeface="Arial" panose="020B0604020202020204" pitchFamily="34" charset="0"/>
              </a:rPr>
              <a:t>Vous pouvez alors faire des publications, soit avec juste texte et photo (photo de gauche), soit en faisant une saisie de données détaillées via un formulaire spécial (photo de droite).</a:t>
            </a:r>
          </a:p>
          <a:p>
            <a:endParaRPr lang="fr-FR" sz="1800">
              <a:effectLst/>
              <a:latin typeface="Arial" panose="020B0604020202020204" pitchFamily="34" charset="0"/>
            </a:endParaRPr>
          </a:p>
          <a:p>
            <a:r>
              <a:rPr lang="fr-FR" sz="1800">
                <a:effectLst/>
                <a:latin typeface="Arial" panose="020B0604020202020204" pitchFamily="34" charset="0"/>
              </a:rPr>
              <a:t>Les membres du groupes peuvent commenter et liker vos publications.</a:t>
            </a:r>
          </a:p>
        </p:txBody>
      </p:sp>
    </p:spTree>
    <p:extLst>
      <p:ext uri="{BB962C8B-B14F-4D97-AF65-F5344CB8AC3E}">
        <p14:creationId xmlns:p14="http://schemas.microsoft.com/office/powerpoint/2010/main" val="426103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800">
                <a:effectLst/>
                <a:latin typeface="Segoe UI" panose="020B0502040204020203" pitchFamily="34" charset="0"/>
              </a:rPr>
              <a:t>Objectif : faire rejoindre le groupe à tous les élèves et leur faire faire une première publication en direct !</a:t>
            </a:r>
          </a:p>
          <a:p>
            <a:r>
              <a:rPr lang="fr-FR" sz="1800">
                <a:effectLst/>
                <a:latin typeface="Segoe UI" panose="020B0502040204020203" pitchFamily="34" charset="0"/>
              </a:rPr>
              <a:t>1- téléchargez l’application sur votre téléphone (disponible sur Android et </a:t>
            </a:r>
            <a:r>
              <a:rPr lang="fr-FR" sz="1800" err="1">
                <a:effectLst/>
                <a:latin typeface="Segoe UI" panose="020B0502040204020203" pitchFamily="34" charset="0"/>
              </a:rPr>
              <a:t>Iphone</a:t>
            </a:r>
            <a:r>
              <a:rPr lang="fr-FR" sz="1800">
                <a:effectLst/>
                <a:latin typeface="Segoe UI" panose="020B0502040204020203" pitchFamily="34" charset="0"/>
              </a:rPr>
              <a:t>)</a:t>
            </a:r>
          </a:p>
          <a:p>
            <a:r>
              <a:rPr lang="fr-FR" sz="1800">
                <a:effectLst/>
                <a:latin typeface="Segoe UI" panose="020B0502040204020203" pitchFamily="34" charset="0"/>
              </a:rPr>
              <a:t>2 - Vous avez reçu une invitation par mail : cliquez sur le lien, </a:t>
            </a:r>
          </a:p>
          <a:p>
            <a:r>
              <a:rPr lang="fr-FR" sz="1800">
                <a:effectLst/>
                <a:latin typeface="Segoe UI" panose="020B0502040204020203" pitchFamily="34" charset="0"/>
              </a:rPr>
              <a:t>3 - Créez votre compte et votre ferme et vous rejoindrez le groupe (le lien fait qu’ils sont abonnés au groupe)</a:t>
            </a:r>
          </a:p>
          <a:p>
            <a:r>
              <a:rPr lang="fr-FR" sz="1800">
                <a:effectLst/>
                <a:latin typeface="Segoe UI" panose="020B0502040204020203" pitchFamily="34" charset="0"/>
              </a:rPr>
              <a:t>4 - Cliquez sur « groupes » dans le menu du bas puis sur le nom du groupe </a:t>
            </a:r>
          </a:p>
          <a:p>
            <a:r>
              <a:rPr lang="fr-FR" sz="1800">
                <a:effectLst/>
                <a:latin typeface="Segoe UI"/>
                <a:cs typeface="Segoe UI"/>
              </a:rPr>
              <a:t>5 – Créez votre première publication en </a:t>
            </a:r>
            <a:r>
              <a:rPr lang="fr-FR" sz="1800">
                <a:latin typeface="Segoe UI"/>
                <a:cs typeface="Segoe UI"/>
              </a:rPr>
              <a:t>cliquant</a:t>
            </a:r>
            <a:r>
              <a:rPr lang="fr-FR" sz="1800">
                <a:effectLst/>
                <a:latin typeface="Segoe UI"/>
                <a:cs typeface="Segoe UI"/>
              </a:rPr>
              <a:t> sur le bouton en bas à droite de l’écran</a:t>
            </a:r>
          </a:p>
          <a:p>
            <a:endParaRPr lang="fr-FR"/>
          </a:p>
        </p:txBody>
      </p:sp>
    </p:spTree>
    <p:extLst>
      <p:ext uri="{BB962C8B-B14F-4D97-AF65-F5344CB8AC3E}">
        <p14:creationId xmlns:p14="http://schemas.microsoft.com/office/powerpoint/2010/main" val="234737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sic (1)">
    <p:spTree>
      <p:nvGrpSpPr>
        <p:cNvPr id="1" name=""/>
        <p:cNvGrpSpPr/>
        <p:nvPr/>
      </p:nvGrpSpPr>
      <p:grpSpPr>
        <a:xfrm>
          <a:off x="0" y="0"/>
          <a:ext cx="0" cy="0"/>
          <a:chOff x="0" y="0"/>
          <a:chExt cx="0" cy="0"/>
        </a:xfrm>
      </p:grpSpPr>
      <p:sp>
        <p:nvSpPr>
          <p:cNvPr id="11" name="Shape 11"/>
          <p:cNvSpPr>
            <a:spLocks noGrp="1"/>
          </p:cNvSpPr>
          <p:nvPr>
            <p:ph type="body" sz="quarter" idx="1" hasCustomPrompt="1"/>
          </p:nvPr>
        </p:nvSpPr>
        <p:spPr>
          <a:xfrm>
            <a:off x="11163297" y="1327176"/>
            <a:ext cx="9949992" cy="1850528"/>
          </a:xfrm>
          <a:prstGeom prst="rect">
            <a:avLst/>
          </a:prstGeom>
        </p:spPr>
        <p:txBody>
          <a:bodyPr anchor="t">
            <a:noAutofit/>
          </a:bodyPr>
          <a:lstStyle>
            <a:lvl1pPr marL="0" indent="0">
              <a:spcBef>
                <a:spcPts val="0"/>
              </a:spcBef>
              <a:buSzTx/>
              <a:buNone/>
            </a:lvl1pPr>
            <a:lvl2pPr marL="0" indent="228600">
              <a:spcBef>
                <a:spcPts val="0"/>
              </a:spcBef>
              <a:buSzTx/>
              <a:buNone/>
            </a:lvl2pPr>
            <a:lvl3pPr marL="0" indent="457200">
              <a:spcBef>
                <a:spcPts val="0"/>
              </a:spcBef>
              <a:buSzTx/>
              <a:buNone/>
            </a:lvl3pPr>
            <a:lvl4pPr marL="0" indent="685800">
              <a:spcBef>
                <a:spcPts val="0"/>
              </a:spcBef>
              <a:buSzTx/>
              <a:buNone/>
            </a:lvl4pPr>
            <a:lvl5pPr marL="0" indent="914400">
              <a:spcBef>
                <a:spcPts val="0"/>
              </a:spcBef>
              <a:buSzTx/>
              <a:buNone/>
            </a:lvl5pPr>
          </a:lstStyle>
          <a:p>
            <a:r>
              <a:t>Body Level One</a:t>
            </a:r>
          </a:p>
          <a:p>
            <a:pPr lvl="1"/>
            <a:r>
              <a:t>Body Level Two</a:t>
            </a:r>
          </a:p>
          <a:p>
            <a:pPr lvl="2"/>
            <a:r>
              <a:t>Body Level Three</a:t>
            </a:r>
          </a:p>
        </p:txBody>
      </p:sp>
      <p:sp>
        <p:nvSpPr>
          <p:cNvPr id="12" name="Shape 12"/>
          <p:cNvSpPr>
            <a:spLocks noGrp="1"/>
          </p:cNvSpPr>
          <p:nvPr>
            <p:ph type="title"/>
          </p:nvPr>
        </p:nvSpPr>
        <p:spPr>
          <a:xfrm>
            <a:off x="2371673" y="1005940"/>
            <a:ext cx="6777403" cy="2289801"/>
          </a:xfrm>
          <a:prstGeom prst="rect">
            <a:avLst/>
          </a:prstGeom>
        </p:spPr>
        <p:txBody>
          <a:bodyPr/>
          <a:lstStyle>
            <a:lvl1pPr>
              <a:defRPr sz="5200"/>
            </a:lvl1pPr>
          </a:lstStyle>
          <a:p>
            <a:r>
              <a:t>Title Text</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
        <p:nvSpPr>
          <p:cNvPr id="5" name="Shape 229"/>
          <p:cNvSpPr/>
          <p:nvPr userDrawn="1"/>
        </p:nvSpPr>
        <p:spPr>
          <a:xfrm>
            <a:off x="3129" y="-7612"/>
            <a:ext cx="6741265" cy="13731225"/>
          </a:xfrm>
          <a:prstGeom prst="rect">
            <a:avLst/>
          </a:prstGeom>
          <a:solidFill>
            <a:srgbClr val="222328"/>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4" name="Picture Placeholder 3"/>
          <p:cNvSpPr>
            <a:spLocks noGrp="1"/>
          </p:cNvSpPr>
          <p:nvPr>
            <p:ph type="pic" sz="quarter" idx="10"/>
          </p:nvPr>
        </p:nvSpPr>
        <p:spPr>
          <a:xfrm>
            <a:off x="0" y="-7938"/>
            <a:ext cx="6743700" cy="13731876"/>
          </a:xfrm>
        </p:spPr>
        <p:txBody>
          <a:bodyPr/>
          <a:lstStyle/>
          <a:p>
            <a:endParaRPr lang="en-US"/>
          </a:p>
        </p:txBody>
      </p:sp>
    </p:spTree>
    <p:extLst>
      <p:ext uri="{BB962C8B-B14F-4D97-AF65-F5344CB8AC3E}">
        <p14:creationId xmlns:p14="http://schemas.microsoft.com/office/powerpoint/2010/main" val="204370939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ic (1)">
    <p:spTree>
      <p:nvGrpSpPr>
        <p:cNvPr id="1" name=""/>
        <p:cNvGrpSpPr/>
        <p:nvPr/>
      </p:nvGrpSpPr>
      <p:grpSpPr>
        <a:xfrm>
          <a:off x="0" y="0"/>
          <a:ext cx="0" cy="0"/>
          <a:chOff x="0" y="0"/>
          <a:chExt cx="0" cy="0"/>
        </a:xfrm>
      </p:grpSpPr>
      <p:sp>
        <p:nvSpPr>
          <p:cNvPr id="11" name="Shape 11"/>
          <p:cNvSpPr>
            <a:spLocks noGrp="1"/>
          </p:cNvSpPr>
          <p:nvPr>
            <p:ph type="body" sz="quarter" idx="1" hasCustomPrompt="1"/>
          </p:nvPr>
        </p:nvSpPr>
        <p:spPr>
          <a:xfrm>
            <a:off x="11163297" y="1327176"/>
            <a:ext cx="9949992" cy="1850528"/>
          </a:xfrm>
          <a:prstGeom prst="rect">
            <a:avLst/>
          </a:prstGeom>
        </p:spPr>
        <p:txBody>
          <a:bodyPr anchor="t">
            <a:noAutofit/>
          </a:bodyPr>
          <a:lstStyle>
            <a:lvl1pPr marL="0" indent="0">
              <a:spcBef>
                <a:spcPts val="0"/>
              </a:spcBef>
              <a:buSzTx/>
              <a:buNone/>
            </a:lvl1pPr>
            <a:lvl2pPr marL="0" indent="228600">
              <a:spcBef>
                <a:spcPts val="0"/>
              </a:spcBef>
              <a:buSzTx/>
              <a:buNone/>
            </a:lvl2pPr>
            <a:lvl3pPr marL="0" indent="457200">
              <a:spcBef>
                <a:spcPts val="0"/>
              </a:spcBef>
              <a:buSzTx/>
              <a:buNone/>
            </a:lvl3pPr>
            <a:lvl4pPr marL="0" indent="685800">
              <a:spcBef>
                <a:spcPts val="0"/>
              </a:spcBef>
              <a:buSzTx/>
              <a:buNone/>
            </a:lvl4pPr>
            <a:lvl5pPr marL="0" indent="914400">
              <a:spcBef>
                <a:spcPts val="0"/>
              </a:spcBef>
              <a:buSzTx/>
              <a:buNone/>
            </a:lvl5pPr>
          </a:lstStyle>
          <a:p>
            <a:r>
              <a:t>Body Level One</a:t>
            </a:r>
          </a:p>
          <a:p>
            <a:pPr lvl="1"/>
            <a:r>
              <a:t>Body Level Two</a:t>
            </a:r>
          </a:p>
          <a:p>
            <a:pPr lvl="2"/>
            <a:r>
              <a:t>Body Level Three</a:t>
            </a:r>
          </a:p>
        </p:txBody>
      </p:sp>
      <p:sp>
        <p:nvSpPr>
          <p:cNvPr id="12" name="Shape 12"/>
          <p:cNvSpPr>
            <a:spLocks noGrp="1"/>
          </p:cNvSpPr>
          <p:nvPr>
            <p:ph type="title"/>
          </p:nvPr>
        </p:nvSpPr>
        <p:spPr>
          <a:xfrm>
            <a:off x="2371673" y="1005940"/>
            <a:ext cx="6777403" cy="2289801"/>
          </a:xfrm>
          <a:prstGeom prst="rect">
            <a:avLst/>
          </a:prstGeom>
        </p:spPr>
        <p:txBody>
          <a:bodyPr/>
          <a:lstStyle>
            <a:lvl1pPr>
              <a:defRPr sz="5200"/>
            </a:lvl1pPr>
          </a:lstStyle>
          <a:p>
            <a:r>
              <a:t>Title Text</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
        <p:nvSpPr>
          <p:cNvPr id="2" name="Rounded Rectangle 1"/>
          <p:cNvSpPr/>
          <p:nvPr userDrawn="1"/>
        </p:nvSpPr>
        <p:spPr>
          <a:xfrm>
            <a:off x="1596925" y="5632547"/>
            <a:ext cx="3810001" cy="3586958"/>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1590596" y="5614962"/>
            <a:ext cx="3831790" cy="3621357"/>
          </a:xfrm>
          <a:prstGeom prst="roundRect">
            <a:avLst>
              <a:gd name="adj" fmla="val 6790"/>
            </a:avLst>
          </a:prstGeom>
          <a:noFill/>
          <a:ln>
            <a:noFill/>
          </a:ln>
        </p:spPr>
        <p:txBody>
          <a:bodyPr/>
          <a:lstStyle/>
          <a:p>
            <a:endParaRPr lang="en-US"/>
          </a:p>
        </p:txBody>
      </p:sp>
      <p:sp>
        <p:nvSpPr>
          <p:cNvPr id="14" name="Rounded Rectangle 13"/>
          <p:cNvSpPr/>
          <p:nvPr userDrawn="1"/>
        </p:nvSpPr>
        <p:spPr>
          <a:xfrm>
            <a:off x="7101032" y="5634571"/>
            <a:ext cx="3810001" cy="3586958"/>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7094703" y="5616986"/>
            <a:ext cx="3831790" cy="3621357"/>
          </a:xfrm>
          <a:prstGeom prst="roundRect">
            <a:avLst>
              <a:gd name="adj" fmla="val 6790"/>
            </a:avLst>
          </a:prstGeom>
          <a:noFill/>
          <a:ln>
            <a:noFill/>
          </a:ln>
        </p:spPr>
        <p:txBody>
          <a:bodyPr/>
          <a:lstStyle/>
          <a:p>
            <a:endParaRPr lang="en-US"/>
          </a:p>
        </p:txBody>
      </p:sp>
      <p:sp>
        <p:nvSpPr>
          <p:cNvPr id="16" name="Rounded Rectangle 15"/>
          <p:cNvSpPr/>
          <p:nvPr userDrawn="1"/>
        </p:nvSpPr>
        <p:spPr>
          <a:xfrm>
            <a:off x="13031214" y="5637248"/>
            <a:ext cx="3810001" cy="3586958"/>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2"/>
          </p:nvPr>
        </p:nvSpPr>
        <p:spPr>
          <a:xfrm>
            <a:off x="13024885" y="5619663"/>
            <a:ext cx="3831790" cy="3621357"/>
          </a:xfrm>
          <a:prstGeom prst="roundRect">
            <a:avLst>
              <a:gd name="adj" fmla="val 6790"/>
            </a:avLst>
          </a:prstGeom>
          <a:noFill/>
          <a:ln>
            <a:noFill/>
          </a:ln>
        </p:spPr>
        <p:txBody>
          <a:bodyPr/>
          <a:lstStyle/>
          <a:p>
            <a:endParaRPr lang="en-US"/>
          </a:p>
        </p:txBody>
      </p:sp>
      <p:sp>
        <p:nvSpPr>
          <p:cNvPr id="18" name="Rounded Rectangle 17"/>
          <p:cNvSpPr/>
          <p:nvPr userDrawn="1"/>
        </p:nvSpPr>
        <p:spPr>
          <a:xfrm>
            <a:off x="18961396" y="5637248"/>
            <a:ext cx="3810001" cy="3586958"/>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Picture Placeholder 3"/>
          <p:cNvSpPr>
            <a:spLocks noGrp="1"/>
          </p:cNvSpPr>
          <p:nvPr>
            <p:ph type="pic" sz="quarter" idx="13"/>
          </p:nvPr>
        </p:nvSpPr>
        <p:spPr>
          <a:xfrm>
            <a:off x="18955067" y="5619663"/>
            <a:ext cx="3831790" cy="3621357"/>
          </a:xfrm>
          <a:prstGeom prst="roundRect">
            <a:avLst>
              <a:gd name="adj" fmla="val 6790"/>
            </a:avLst>
          </a:prstGeom>
          <a:noFill/>
          <a:ln>
            <a:noFill/>
          </a:ln>
        </p:spPr>
        <p:txBody>
          <a:bodyPr/>
          <a:lstStyle/>
          <a:p>
            <a:endParaRPr lang="en-US"/>
          </a:p>
        </p:txBody>
      </p:sp>
    </p:spTree>
    <p:extLst>
      <p:ext uri="{BB962C8B-B14F-4D97-AF65-F5344CB8AC3E}">
        <p14:creationId xmlns:p14="http://schemas.microsoft.com/office/powerpoint/2010/main" val="202023231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asic (2) Dark">
    <p:bg>
      <p:bgPr>
        <a:solidFill>
          <a:srgbClr val="222328"/>
        </a:solidFill>
        <a:effectLst/>
      </p:bgPr>
    </p:bg>
    <p:spTree>
      <p:nvGrpSpPr>
        <p:cNvPr id="1" name=""/>
        <p:cNvGrpSpPr/>
        <p:nvPr/>
      </p:nvGrpSpPr>
      <p:grpSpPr>
        <a:xfrm>
          <a:off x="0" y="0"/>
          <a:ext cx="0" cy="0"/>
          <a:chOff x="0" y="0"/>
          <a:chExt cx="0" cy="0"/>
        </a:xfrm>
      </p:grpSpPr>
      <p:sp>
        <p:nvSpPr>
          <p:cNvPr id="29" name="Shape 29"/>
          <p:cNvSpPr>
            <a:spLocks noGrp="1"/>
          </p:cNvSpPr>
          <p:nvPr>
            <p:ph type="body" sz="quarter" idx="1" hasCustomPrompt="1"/>
          </p:nvPr>
        </p:nvSpPr>
        <p:spPr>
          <a:xfrm>
            <a:off x="7217004" y="2292463"/>
            <a:ext cx="9949992" cy="628538"/>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p:txBody>
      </p:sp>
      <p:sp>
        <p:nvSpPr>
          <p:cNvPr id="30" name="Shape 30"/>
          <p:cNvSpPr>
            <a:spLocks noGrp="1"/>
          </p:cNvSpPr>
          <p:nvPr>
            <p:ph type="title"/>
          </p:nvPr>
        </p:nvSpPr>
        <p:spPr>
          <a:xfrm>
            <a:off x="6146639" y="878940"/>
            <a:ext cx="12090723" cy="1589421"/>
          </a:xfrm>
          <a:prstGeom prst="rect">
            <a:avLst/>
          </a:prstGeom>
        </p:spPr>
        <p:txBody>
          <a:bodyPr/>
          <a:lstStyle>
            <a:lvl1pPr algn="ctr">
              <a:defRPr sz="5200">
                <a:solidFill>
                  <a:srgbClr val="FFFFFF"/>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9" name="Rounded Rectangle 8"/>
          <p:cNvSpPr/>
          <p:nvPr userDrawn="1"/>
        </p:nvSpPr>
        <p:spPr>
          <a:xfrm>
            <a:off x="1441661" y="4310943"/>
            <a:ext cx="3430800" cy="3229200"/>
          </a:xfrm>
          <a:prstGeom prst="roundRect">
            <a:avLst>
              <a:gd name="adj" fmla="val 7576"/>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Picture Placeholder 3"/>
          <p:cNvSpPr>
            <a:spLocks noGrp="1"/>
          </p:cNvSpPr>
          <p:nvPr>
            <p:ph type="pic" sz="quarter" idx="10"/>
          </p:nvPr>
        </p:nvSpPr>
        <p:spPr>
          <a:xfrm>
            <a:off x="1431824" y="4294188"/>
            <a:ext cx="3454169" cy="3267726"/>
          </a:xfrm>
          <a:prstGeom prst="roundRect">
            <a:avLst>
              <a:gd name="adj" fmla="val 6790"/>
            </a:avLst>
          </a:prstGeom>
          <a:noFill/>
          <a:ln>
            <a:noFill/>
          </a:ln>
        </p:spPr>
        <p:txBody>
          <a:bodyPr/>
          <a:lstStyle/>
          <a:p>
            <a:endParaRPr lang="en-US"/>
          </a:p>
        </p:txBody>
      </p:sp>
      <p:sp>
        <p:nvSpPr>
          <p:cNvPr id="11" name="Rounded Rectangle 10"/>
          <p:cNvSpPr/>
          <p:nvPr userDrawn="1"/>
        </p:nvSpPr>
        <p:spPr>
          <a:xfrm>
            <a:off x="1451498" y="8914801"/>
            <a:ext cx="3430800" cy="3229200"/>
          </a:xfrm>
          <a:prstGeom prst="roundRect">
            <a:avLst>
              <a:gd name="adj" fmla="val 7576"/>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icture Placeholder 3"/>
          <p:cNvSpPr>
            <a:spLocks noGrp="1"/>
          </p:cNvSpPr>
          <p:nvPr>
            <p:ph type="pic" sz="quarter" idx="11"/>
          </p:nvPr>
        </p:nvSpPr>
        <p:spPr>
          <a:xfrm>
            <a:off x="1441661" y="8898046"/>
            <a:ext cx="3454169" cy="3267726"/>
          </a:xfrm>
          <a:prstGeom prst="roundRect">
            <a:avLst>
              <a:gd name="adj" fmla="val 6790"/>
            </a:avLst>
          </a:prstGeom>
          <a:noFill/>
          <a:ln>
            <a:noFill/>
          </a:ln>
        </p:spPr>
        <p:txBody>
          <a:bodyPr/>
          <a:lstStyle/>
          <a:p>
            <a:endParaRPr lang="en-US"/>
          </a:p>
        </p:txBody>
      </p:sp>
      <p:sp>
        <p:nvSpPr>
          <p:cNvPr id="13" name="Rounded Rectangle 12"/>
          <p:cNvSpPr/>
          <p:nvPr userDrawn="1"/>
        </p:nvSpPr>
        <p:spPr>
          <a:xfrm>
            <a:off x="14199822" y="4327698"/>
            <a:ext cx="3430800" cy="3229200"/>
          </a:xfrm>
          <a:prstGeom prst="roundRect">
            <a:avLst>
              <a:gd name="adj" fmla="val 7576"/>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Picture Placeholder 3"/>
          <p:cNvSpPr>
            <a:spLocks noGrp="1"/>
          </p:cNvSpPr>
          <p:nvPr>
            <p:ph type="pic" sz="quarter" idx="12"/>
          </p:nvPr>
        </p:nvSpPr>
        <p:spPr>
          <a:xfrm>
            <a:off x="14188329" y="4310943"/>
            <a:ext cx="3454169" cy="3267726"/>
          </a:xfrm>
          <a:prstGeom prst="roundRect">
            <a:avLst>
              <a:gd name="adj" fmla="val 6790"/>
            </a:avLst>
          </a:prstGeom>
          <a:noFill/>
          <a:ln>
            <a:noFill/>
          </a:ln>
        </p:spPr>
        <p:txBody>
          <a:bodyPr/>
          <a:lstStyle/>
          <a:p>
            <a:endParaRPr lang="en-US"/>
          </a:p>
        </p:txBody>
      </p:sp>
      <p:sp>
        <p:nvSpPr>
          <p:cNvPr id="15" name="Rounded Rectangle 14"/>
          <p:cNvSpPr/>
          <p:nvPr userDrawn="1"/>
        </p:nvSpPr>
        <p:spPr>
          <a:xfrm>
            <a:off x="14183546" y="8931556"/>
            <a:ext cx="3430800" cy="3229200"/>
          </a:xfrm>
          <a:prstGeom prst="roundRect">
            <a:avLst>
              <a:gd name="adj" fmla="val 7576"/>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6" name="Picture Placeholder 3"/>
          <p:cNvSpPr>
            <a:spLocks noGrp="1"/>
          </p:cNvSpPr>
          <p:nvPr>
            <p:ph type="pic" sz="quarter" idx="13"/>
          </p:nvPr>
        </p:nvSpPr>
        <p:spPr>
          <a:xfrm>
            <a:off x="14176453" y="8914801"/>
            <a:ext cx="3454169" cy="3267726"/>
          </a:xfrm>
          <a:prstGeom prst="roundRect">
            <a:avLst>
              <a:gd name="adj" fmla="val 6790"/>
            </a:avLst>
          </a:prstGeom>
          <a:noFill/>
          <a:ln>
            <a:noFill/>
          </a:ln>
        </p:spPr>
        <p:txBody>
          <a:bodyPr/>
          <a:lstStyle/>
          <a:p>
            <a:endParaRPr lang="en-US"/>
          </a:p>
        </p:txBody>
      </p:sp>
    </p:spTree>
    <p:extLst>
      <p:ext uri="{BB962C8B-B14F-4D97-AF65-F5344CB8AC3E}">
        <p14:creationId xmlns:p14="http://schemas.microsoft.com/office/powerpoint/2010/main" val="9990574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
        <p:nvSpPr>
          <p:cNvPr id="4" name="Shape 287"/>
          <p:cNvSpPr/>
          <p:nvPr userDrawn="1"/>
        </p:nvSpPr>
        <p:spPr>
          <a:xfrm>
            <a:off x="130" y="-15014"/>
            <a:ext cx="5080001" cy="13746027"/>
          </a:xfrm>
          <a:prstGeom prst="rect">
            <a:avLst/>
          </a:prstGeom>
          <a:solidFill>
            <a:srgbClr val="3C3E44"/>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5" name="Shape 288"/>
          <p:cNvSpPr/>
          <p:nvPr userDrawn="1"/>
        </p:nvSpPr>
        <p:spPr>
          <a:xfrm>
            <a:off x="14228343" y="-15014"/>
            <a:ext cx="5080001" cy="13746027"/>
          </a:xfrm>
          <a:prstGeom prst="rect">
            <a:avLst/>
          </a:prstGeom>
          <a:solidFill>
            <a:srgbClr val="3C3E44"/>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6" name="Shape 289"/>
          <p:cNvSpPr/>
          <p:nvPr userDrawn="1"/>
        </p:nvSpPr>
        <p:spPr>
          <a:xfrm>
            <a:off x="19304844" y="-15014"/>
            <a:ext cx="5080001" cy="13746027"/>
          </a:xfrm>
          <a:prstGeom prst="rect">
            <a:avLst/>
          </a:prstGeom>
          <a:solidFill>
            <a:srgbClr val="323439"/>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7" name="Picture Placeholder 6"/>
          <p:cNvSpPr>
            <a:spLocks noGrp="1"/>
          </p:cNvSpPr>
          <p:nvPr>
            <p:ph type="pic" sz="quarter" idx="10"/>
          </p:nvPr>
        </p:nvSpPr>
        <p:spPr>
          <a:xfrm>
            <a:off x="0" y="-15013"/>
            <a:ext cx="5080000" cy="13746026"/>
          </a:xfrm>
        </p:spPr>
        <p:txBody>
          <a:bodyPr/>
          <a:lstStyle/>
          <a:p>
            <a:endParaRPr lang="en-US"/>
          </a:p>
        </p:txBody>
      </p:sp>
      <p:sp>
        <p:nvSpPr>
          <p:cNvPr id="9" name="Picture Placeholder 6"/>
          <p:cNvSpPr>
            <a:spLocks noGrp="1"/>
          </p:cNvSpPr>
          <p:nvPr>
            <p:ph type="pic" sz="quarter" idx="11"/>
          </p:nvPr>
        </p:nvSpPr>
        <p:spPr>
          <a:xfrm>
            <a:off x="14226399" y="-15013"/>
            <a:ext cx="5088216" cy="13746026"/>
          </a:xfrm>
        </p:spPr>
        <p:txBody>
          <a:bodyPr/>
          <a:lstStyle/>
          <a:p>
            <a:endParaRPr lang="en-US"/>
          </a:p>
        </p:txBody>
      </p:sp>
      <p:sp>
        <p:nvSpPr>
          <p:cNvPr id="10" name="Picture Placeholder 6"/>
          <p:cNvSpPr>
            <a:spLocks noGrp="1"/>
          </p:cNvSpPr>
          <p:nvPr>
            <p:ph type="pic" sz="quarter" idx="12"/>
          </p:nvPr>
        </p:nvSpPr>
        <p:spPr>
          <a:xfrm>
            <a:off x="19314615" y="-15014"/>
            <a:ext cx="5080000" cy="13743046"/>
          </a:xfrm>
        </p:spPr>
        <p:txBody>
          <a:bodyPr/>
          <a:lstStyle/>
          <a:p>
            <a:endParaRPr lang="en-US"/>
          </a:p>
        </p:txBody>
      </p:sp>
      <p:sp>
        <p:nvSpPr>
          <p:cNvPr id="8" name="Oval 7"/>
          <p:cNvSpPr/>
          <p:nvPr userDrawn="1"/>
        </p:nvSpPr>
        <p:spPr>
          <a:xfrm>
            <a:off x="7780242" y="1581482"/>
            <a:ext cx="3812400" cy="38124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icture Placeholder 11"/>
          <p:cNvSpPr>
            <a:spLocks noGrp="1"/>
          </p:cNvSpPr>
          <p:nvPr>
            <p:ph type="pic" sz="quarter" idx="13"/>
          </p:nvPr>
        </p:nvSpPr>
        <p:spPr>
          <a:xfrm>
            <a:off x="7751316" y="1564228"/>
            <a:ext cx="3862800" cy="3852000"/>
          </a:xfrm>
          <a:prstGeom prst="ellipse">
            <a:avLst/>
          </a:prstGeom>
        </p:spPr>
        <p:txBody>
          <a:bodyPr/>
          <a:lstStyle/>
          <a:p>
            <a:endParaRPr lang="en-US"/>
          </a:p>
        </p:txBody>
      </p:sp>
    </p:spTree>
    <p:extLst>
      <p:ext uri="{BB962C8B-B14F-4D97-AF65-F5344CB8AC3E}">
        <p14:creationId xmlns:p14="http://schemas.microsoft.com/office/powerpoint/2010/main" val="81432999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Dark)">
    <p:bg>
      <p:bgPr>
        <a:solidFill>
          <a:srgbClr val="222328"/>
        </a:solidFill>
        <a:effectLst/>
      </p:bgPr>
    </p:bg>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6350" y="0"/>
            <a:ext cx="24384000" cy="13716000"/>
          </a:xfrm>
          <a:noFill/>
        </p:spPr>
        <p:txBody>
          <a:bodyPr/>
          <a:lstStyle/>
          <a:p>
            <a:pPr lvl="1"/>
            <a:r>
              <a:rPr lang="en-US"/>
              <a:t>Drag picture to placeholder or click icon to add</a:t>
            </a:r>
          </a:p>
        </p:txBody>
      </p:sp>
      <p:sp>
        <p:nvSpPr>
          <p:cNvPr id="2" name="Oval 1"/>
          <p:cNvSpPr/>
          <p:nvPr userDrawn="1"/>
        </p:nvSpPr>
        <p:spPr>
          <a:xfrm>
            <a:off x="9643355" y="1326740"/>
            <a:ext cx="5083200" cy="5083200"/>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Picture Placeholder 5"/>
          <p:cNvSpPr>
            <a:spLocks noGrp="1"/>
          </p:cNvSpPr>
          <p:nvPr>
            <p:ph type="pic" sz="quarter" idx="11"/>
          </p:nvPr>
        </p:nvSpPr>
        <p:spPr>
          <a:xfrm>
            <a:off x="9602202" y="1304340"/>
            <a:ext cx="5154529" cy="5138570"/>
          </a:xfrm>
          <a:prstGeom prst="ellipse">
            <a:avLst/>
          </a:prstGeom>
        </p:spPr>
        <p:txBody>
          <a:bodyPr/>
          <a:lstStyle/>
          <a:p>
            <a:endParaRPr lang="en-US"/>
          </a:p>
        </p:txBody>
      </p:sp>
    </p:spTree>
    <p:extLst>
      <p:ext uri="{BB962C8B-B14F-4D97-AF65-F5344CB8AC3E}">
        <p14:creationId xmlns:p14="http://schemas.microsoft.com/office/powerpoint/2010/main" val="77154546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Shape 45"/>
          <p:cNvSpPr txBox="1">
            <a:spLocks/>
          </p:cNvSpPr>
          <p:nvPr userDrawn="1"/>
        </p:nvSpPr>
        <p:spPr>
          <a:xfrm>
            <a:off x="11959031" y="13071475"/>
            <a:ext cx="453238" cy="469900"/>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2pPr>
            <a:lvl3pPr marL="0" marR="0" indent="4572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3pPr>
            <a:lvl4pPr marL="0" marR="0" indent="6858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4pPr>
            <a:lvl5pPr marL="0" marR="0" indent="9144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5pPr>
            <a:lvl6pPr marL="0" marR="0" indent="11430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6pPr>
            <a:lvl7pPr marL="0" marR="0" indent="13716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7pPr>
            <a:lvl8pPr marL="0" marR="0" indent="16002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8pPr>
            <a:lvl9pPr marL="0" marR="0" indent="18288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9pPr>
          </a:lstStyle>
          <a:p>
            <a:fld id="{86CB4B4D-7CA3-9044-876B-883B54F8677D}" type="slidenum">
              <a:rPr lang="uk-UA" smtClean="0"/>
              <a:pPr/>
              <a:t>‹#›</a:t>
            </a:fld>
            <a:endParaRPr lang="uk-UA"/>
          </a:p>
        </p:txBody>
      </p:sp>
      <p:sp>
        <p:nvSpPr>
          <p:cNvPr id="4" name="Triangle 3"/>
          <p:cNvSpPr/>
          <p:nvPr userDrawn="1"/>
        </p:nvSpPr>
        <p:spPr>
          <a:xfrm>
            <a:off x="5968007" y="1252703"/>
            <a:ext cx="12452400" cy="12463200"/>
          </a:xfrm>
          <a:prstGeom prst="triangl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 name="Picture Placeholder 4"/>
          <p:cNvSpPr>
            <a:spLocks noGrp="1"/>
          </p:cNvSpPr>
          <p:nvPr>
            <p:ph type="pic" sz="quarter" idx="10"/>
          </p:nvPr>
        </p:nvSpPr>
        <p:spPr>
          <a:xfrm>
            <a:off x="5880844" y="1207734"/>
            <a:ext cx="12613324" cy="12508266"/>
          </a:xfrm>
          <a:prstGeom prst="triangle">
            <a:avLst/>
          </a:prstGeom>
        </p:spPr>
        <p:txBody>
          <a:bodyPr/>
          <a:lstStyle/>
          <a:p>
            <a:endParaRPr lang="en-US"/>
          </a:p>
        </p:txBody>
      </p:sp>
    </p:spTree>
    <p:extLst>
      <p:ext uri="{BB962C8B-B14F-4D97-AF65-F5344CB8AC3E}">
        <p14:creationId xmlns:p14="http://schemas.microsoft.com/office/powerpoint/2010/main" val="108914981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Rounded Rectangle 1"/>
          <p:cNvSpPr/>
          <p:nvPr userDrawn="1"/>
        </p:nvSpPr>
        <p:spPr>
          <a:xfrm>
            <a:off x="16051642" y="1383490"/>
            <a:ext cx="6818400" cy="10972800"/>
          </a:xfrm>
          <a:prstGeom prst="roundRect">
            <a:avLst>
              <a:gd name="adj" fmla="val 4987"/>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Picture Placeholder 7"/>
          <p:cNvSpPr>
            <a:spLocks noGrp="1"/>
          </p:cNvSpPr>
          <p:nvPr>
            <p:ph type="pic" sz="quarter" idx="10"/>
          </p:nvPr>
        </p:nvSpPr>
        <p:spPr>
          <a:xfrm>
            <a:off x="16020000" y="1356014"/>
            <a:ext cx="6871125" cy="11038376"/>
          </a:xfrm>
          <a:prstGeom prst="roundRect">
            <a:avLst>
              <a:gd name="adj" fmla="val 5058"/>
            </a:avLst>
          </a:prstGeom>
          <a:noFill/>
        </p:spPr>
        <p:txBody>
          <a:bodyPr/>
          <a:lstStyle/>
          <a:p>
            <a:endParaRPr lang="en-US"/>
          </a:p>
        </p:txBody>
      </p:sp>
    </p:spTree>
    <p:extLst>
      <p:ext uri="{BB962C8B-B14F-4D97-AF65-F5344CB8AC3E}">
        <p14:creationId xmlns:p14="http://schemas.microsoft.com/office/powerpoint/2010/main" val="2907560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5" name="Rectangle 4"/>
          <p:cNvSpPr/>
          <p:nvPr userDrawn="1"/>
        </p:nvSpPr>
        <p:spPr>
          <a:xfrm>
            <a:off x="0" y="0"/>
            <a:ext cx="9968216" cy="13714284"/>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Picture Placeholder 6"/>
          <p:cNvSpPr>
            <a:spLocks noGrp="1"/>
          </p:cNvSpPr>
          <p:nvPr>
            <p:ph type="pic" sz="quarter" idx="10"/>
          </p:nvPr>
        </p:nvSpPr>
        <p:spPr>
          <a:xfrm>
            <a:off x="0" y="0"/>
            <a:ext cx="9990000" cy="13714413"/>
          </a:xfrm>
        </p:spPr>
        <p:txBody>
          <a:bodyPr/>
          <a:lstStyle/>
          <a:p>
            <a:endParaRPr lang="en-US"/>
          </a:p>
        </p:txBody>
      </p:sp>
    </p:spTree>
    <p:extLst>
      <p:ext uri="{BB962C8B-B14F-4D97-AF65-F5344CB8AC3E}">
        <p14:creationId xmlns:p14="http://schemas.microsoft.com/office/powerpoint/2010/main" val="139010026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7217004" y="2292462"/>
            <a:ext cx="9949992" cy="600967"/>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p:txBody>
      </p:sp>
      <p:sp>
        <p:nvSpPr>
          <p:cNvPr id="21" name="Shape 21"/>
          <p:cNvSpPr>
            <a:spLocks noGrp="1"/>
          </p:cNvSpPr>
          <p:nvPr>
            <p:ph type="title"/>
          </p:nvPr>
        </p:nvSpPr>
        <p:spPr>
          <a:xfrm>
            <a:off x="6146639" y="878940"/>
            <a:ext cx="12090723" cy="1385234"/>
          </a:xfrm>
          <a:prstGeom prst="rect">
            <a:avLst/>
          </a:prstGeom>
        </p:spPr>
        <p:txBody>
          <a:bodyPr/>
          <a:lstStyle>
            <a:lvl1pPr algn="ctr">
              <a:defRPr sz="52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2" name="Oval 1"/>
          <p:cNvSpPr/>
          <p:nvPr userDrawn="1"/>
        </p:nvSpPr>
        <p:spPr>
          <a:xfrm>
            <a:off x="2885466" y="4294550"/>
            <a:ext cx="2797200" cy="27972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2867603" y="4276437"/>
            <a:ext cx="2831234" cy="2838404"/>
          </a:xfrm>
          <a:prstGeom prst="ellipse">
            <a:avLst/>
          </a:prstGeom>
        </p:spPr>
        <p:txBody>
          <a:bodyPr/>
          <a:lstStyle/>
          <a:p>
            <a:endParaRPr lang="en-US"/>
          </a:p>
        </p:txBody>
      </p:sp>
      <p:sp>
        <p:nvSpPr>
          <p:cNvPr id="11" name="Oval 10"/>
          <p:cNvSpPr/>
          <p:nvPr userDrawn="1"/>
        </p:nvSpPr>
        <p:spPr>
          <a:xfrm>
            <a:off x="10756684" y="4312663"/>
            <a:ext cx="2797200" cy="27972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icture Placeholder 3"/>
          <p:cNvSpPr>
            <a:spLocks noGrp="1"/>
          </p:cNvSpPr>
          <p:nvPr>
            <p:ph type="pic" sz="quarter" idx="11"/>
          </p:nvPr>
        </p:nvSpPr>
        <p:spPr>
          <a:xfrm>
            <a:off x="10738821" y="4294550"/>
            <a:ext cx="2831234" cy="2838404"/>
          </a:xfrm>
          <a:prstGeom prst="ellipse">
            <a:avLst/>
          </a:prstGeom>
        </p:spPr>
        <p:txBody>
          <a:bodyPr/>
          <a:lstStyle/>
          <a:p>
            <a:endParaRPr lang="en-US"/>
          </a:p>
        </p:txBody>
      </p:sp>
      <p:sp>
        <p:nvSpPr>
          <p:cNvPr id="13" name="Oval 12"/>
          <p:cNvSpPr/>
          <p:nvPr userDrawn="1"/>
        </p:nvSpPr>
        <p:spPr>
          <a:xfrm>
            <a:off x="18596256" y="4312663"/>
            <a:ext cx="2797200" cy="27972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Picture Placeholder 3"/>
          <p:cNvSpPr>
            <a:spLocks noGrp="1"/>
          </p:cNvSpPr>
          <p:nvPr>
            <p:ph type="pic" sz="quarter" idx="12"/>
          </p:nvPr>
        </p:nvSpPr>
        <p:spPr>
          <a:xfrm>
            <a:off x="18578393" y="4294550"/>
            <a:ext cx="2831234" cy="2838404"/>
          </a:xfrm>
          <a:prstGeom prst="ellipse">
            <a:avLst/>
          </a:prstGeom>
        </p:spPr>
        <p:txBody>
          <a:bodyPr/>
          <a:lstStyle/>
          <a:p>
            <a:endParaRPr lang="en-US"/>
          </a:p>
        </p:txBody>
      </p:sp>
    </p:spTree>
    <p:extLst>
      <p:ext uri="{BB962C8B-B14F-4D97-AF65-F5344CB8AC3E}">
        <p14:creationId xmlns:p14="http://schemas.microsoft.com/office/powerpoint/2010/main" val="207896667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2" name="Oval 1"/>
          <p:cNvSpPr/>
          <p:nvPr userDrawn="1"/>
        </p:nvSpPr>
        <p:spPr>
          <a:xfrm>
            <a:off x="9197530" y="1508892"/>
            <a:ext cx="5468400" cy="54684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Picture Placeholder 5"/>
          <p:cNvSpPr>
            <a:spLocks noGrp="1"/>
          </p:cNvSpPr>
          <p:nvPr>
            <p:ph type="pic" sz="quarter" idx="10"/>
          </p:nvPr>
        </p:nvSpPr>
        <p:spPr>
          <a:xfrm>
            <a:off x="9181197" y="1491347"/>
            <a:ext cx="5508000" cy="5508000"/>
          </a:xfrm>
          <a:prstGeom prst="ellipse">
            <a:avLst/>
          </a:prstGeom>
        </p:spPr>
        <p:txBody>
          <a:bodyPr/>
          <a:lstStyle/>
          <a:p>
            <a:endParaRPr lang="en-US"/>
          </a:p>
        </p:txBody>
      </p:sp>
    </p:spTree>
    <p:extLst>
      <p:ext uri="{BB962C8B-B14F-4D97-AF65-F5344CB8AC3E}">
        <p14:creationId xmlns:p14="http://schemas.microsoft.com/office/powerpoint/2010/main" val="340568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Dark)">
    <p:bg>
      <p:bgPr>
        <a:solidFill>
          <a:srgbClr val="222328"/>
        </a:solidFill>
        <a:effectLst/>
      </p:bgPr>
    </p:bg>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6350" y="0"/>
            <a:ext cx="24384000" cy="13716000"/>
          </a:xfrm>
          <a:noFill/>
        </p:spPr>
        <p:txBody>
          <a:bodyPr/>
          <a:lstStyle/>
          <a:p>
            <a:pPr lvl="1"/>
            <a:r>
              <a:rPr lang="en-US"/>
              <a:t>Drag picture to placeholder or click icon to add</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7217004" y="2292462"/>
            <a:ext cx="9949992" cy="600967"/>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p:txBody>
      </p:sp>
      <p:sp>
        <p:nvSpPr>
          <p:cNvPr id="21" name="Shape 21"/>
          <p:cNvSpPr>
            <a:spLocks noGrp="1"/>
          </p:cNvSpPr>
          <p:nvPr>
            <p:ph type="title"/>
          </p:nvPr>
        </p:nvSpPr>
        <p:spPr>
          <a:xfrm>
            <a:off x="6146639" y="878940"/>
            <a:ext cx="12090723" cy="1385234"/>
          </a:xfrm>
          <a:prstGeom prst="rect">
            <a:avLst/>
          </a:prstGeom>
        </p:spPr>
        <p:txBody>
          <a:bodyPr/>
          <a:lstStyle>
            <a:lvl1pPr algn="ctr">
              <a:defRPr sz="52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5" name="Shape 504"/>
          <p:cNvSpPr/>
          <p:nvPr userDrawn="1"/>
        </p:nvSpPr>
        <p:spPr>
          <a:xfrm>
            <a:off x="9017000" y="4479594"/>
            <a:ext cx="6350000" cy="7393473"/>
          </a:xfrm>
          <a:prstGeom prst="roundRect">
            <a:avLst>
              <a:gd name="adj" fmla="val 3000"/>
            </a:avLst>
          </a:prstGeom>
          <a:solidFill>
            <a:srgbClr val="222328"/>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8999036" y="4460489"/>
            <a:ext cx="6390268" cy="7434728"/>
          </a:xfrm>
          <a:prstGeom prst="roundRect">
            <a:avLst>
              <a:gd name="adj" fmla="val 3098"/>
            </a:avLst>
          </a:prstGeom>
          <a:noFill/>
        </p:spPr>
        <p:txBody>
          <a:bodyPr/>
          <a:lstStyle/>
          <a:p>
            <a:endParaRPr lang="en-US"/>
          </a:p>
        </p:txBody>
      </p:sp>
    </p:spTree>
    <p:extLst>
      <p:ext uri="{BB962C8B-B14F-4D97-AF65-F5344CB8AC3E}">
        <p14:creationId xmlns:p14="http://schemas.microsoft.com/office/powerpoint/2010/main" val="136991627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3" name="Rectangle 2"/>
          <p:cNvSpPr/>
          <p:nvPr userDrawn="1"/>
        </p:nvSpPr>
        <p:spPr>
          <a:xfrm>
            <a:off x="-1" y="0"/>
            <a:ext cx="24384001" cy="8896279"/>
          </a:xfrm>
          <a:prstGeom prst="rect">
            <a:avLst/>
          </a:prstGeom>
          <a:solidFill>
            <a:srgbClr val="22232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Picture Placeholder 6"/>
          <p:cNvSpPr>
            <a:spLocks noGrp="1"/>
          </p:cNvSpPr>
          <p:nvPr>
            <p:ph type="pic" sz="quarter" idx="10"/>
          </p:nvPr>
        </p:nvSpPr>
        <p:spPr>
          <a:xfrm>
            <a:off x="0" y="-1"/>
            <a:ext cx="24384000" cy="8910000"/>
          </a:xfrm>
          <a:noFill/>
          <a:effectLst/>
        </p:spPr>
        <p:txBody>
          <a:bodyPr/>
          <a:lstStyle/>
          <a:p>
            <a:endParaRPr lang="en-US"/>
          </a:p>
        </p:txBody>
      </p:sp>
    </p:spTree>
    <p:extLst>
      <p:ext uri="{BB962C8B-B14F-4D97-AF65-F5344CB8AC3E}">
        <p14:creationId xmlns:p14="http://schemas.microsoft.com/office/powerpoint/2010/main" val="20766899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asic (2)">
    <p:spTree>
      <p:nvGrpSpPr>
        <p:cNvPr id="1" name=""/>
        <p:cNvGrpSpPr/>
        <p:nvPr/>
      </p:nvGrpSpPr>
      <p:grpSpPr>
        <a:xfrm>
          <a:off x="0" y="0"/>
          <a:ext cx="0" cy="0"/>
          <a:chOff x="0" y="0"/>
          <a:chExt cx="0" cy="0"/>
        </a:xfrm>
      </p:grpSpPr>
      <p:sp>
        <p:nvSpPr>
          <p:cNvPr id="10" name="Oval 9"/>
          <p:cNvSpPr/>
          <p:nvPr userDrawn="1"/>
        </p:nvSpPr>
        <p:spPr>
          <a:xfrm>
            <a:off x="18606938" y="4892892"/>
            <a:ext cx="4262400" cy="42624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Picture Placeholder 3"/>
          <p:cNvSpPr>
            <a:spLocks noGrp="1"/>
          </p:cNvSpPr>
          <p:nvPr>
            <p:ph type="pic" sz="quarter" idx="11"/>
          </p:nvPr>
        </p:nvSpPr>
        <p:spPr>
          <a:xfrm>
            <a:off x="18579943" y="4877045"/>
            <a:ext cx="4298400" cy="4298400"/>
          </a:xfrm>
          <a:prstGeom prst="ellipse">
            <a:avLst/>
          </a:prstGeom>
        </p:spPr>
        <p:txBody>
          <a:bodyPr/>
          <a:lstStyle/>
          <a:p>
            <a:endParaRPr lang="en-US"/>
          </a:p>
        </p:txBody>
      </p:sp>
      <p:sp>
        <p:nvSpPr>
          <p:cNvPr id="20" name="Shape 20"/>
          <p:cNvSpPr>
            <a:spLocks noGrp="1"/>
          </p:cNvSpPr>
          <p:nvPr>
            <p:ph type="body" sz="quarter" idx="1" hasCustomPrompt="1"/>
          </p:nvPr>
        </p:nvSpPr>
        <p:spPr>
          <a:xfrm>
            <a:off x="7217004" y="2292462"/>
            <a:ext cx="9949992" cy="600967"/>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p:txBody>
      </p:sp>
      <p:sp>
        <p:nvSpPr>
          <p:cNvPr id="21" name="Shape 21"/>
          <p:cNvSpPr>
            <a:spLocks noGrp="1"/>
          </p:cNvSpPr>
          <p:nvPr>
            <p:ph type="title"/>
          </p:nvPr>
        </p:nvSpPr>
        <p:spPr>
          <a:xfrm>
            <a:off x="6146639" y="878940"/>
            <a:ext cx="12090723" cy="1385234"/>
          </a:xfrm>
          <a:prstGeom prst="rect">
            <a:avLst/>
          </a:prstGeom>
        </p:spPr>
        <p:txBody>
          <a:bodyPr/>
          <a:lstStyle>
            <a:lvl1pPr algn="ctr">
              <a:defRPr sz="52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2" name="Oval 1"/>
          <p:cNvSpPr/>
          <p:nvPr userDrawn="1"/>
        </p:nvSpPr>
        <p:spPr>
          <a:xfrm>
            <a:off x="15046804" y="4892892"/>
            <a:ext cx="4262400" cy="42624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15019809" y="4877045"/>
            <a:ext cx="4298400" cy="4298400"/>
          </a:xfrm>
          <a:prstGeom prst="ellipse">
            <a:avLst/>
          </a:prstGeom>
        </p:spPr>
        <p:txBody>
          <a:bodyPr/>
          <a:lstStyle/>
          <a:p>
            <a:endParaRPr lang="en-US"/>
          </a:p>
        </p:txBody>
      </p:sp>
    </p:spTree>
    <p:extLst>
      <p:ext uri="{BB962C8B-B14F-4D97-AF65-F5344CB8AC3E}">
        <p14:creationId xmlns:p14="http://schemas.microsoft.com/office/powerpoint/2010/main" val="28911662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12" name="Rounded Rectangle 11"/>
          <p:cNvSpPr/>
          <p:nvPr userDrawn="1"/>
        </p:nvSpPr>
        <p:spPr>
          <a:xfrm>
            <a:off x="1421875" y="1718624"/>
            <a:ext cx="3686400" cy="3466800"/>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Picture Placeholder 3"/>
          <p:cNvSpPr>
            <a:spLocks noGrp="1"/>
          </p:cNvSpPr>
          <p:nvPr>
            <p:ph type="pic" sz="quarter" idx="10"/>
          </p:nvPr>
        </p:nvSpPr>
        <p:spPr>
          <a:xfrm>
            <a:off x="1409061" y="1707524"/>
            <a:ext cx="3718800" cy="3492000"/>
          </a:xfrm>
          <a:prstGeom prst="roundRect">
            <a:avLst>
              <a:gd name="adj" fmla="val 6790"/>
            </a:avLst>
          </a:prstGeom>
          <a:noFill/>
          <a:ln>
            <a:noFill/>
          </a:ln>
        </p:spPr>
        <p:txBody>
          <a:bodyPr/>
          <a:lstStyle/>
          <a:p>
            <a:endParaRPr lang="en-US"/>
          </a:p>
        </p:txBody>
      </p:sp>
      <p:sp>
        <p:nvSpPr>
          <p:cNvPr id="14" name="Rounded Rectangle 13"/>
          <p:cNvSpPr/>
          <p:nvPr userDrawn="1"/>
        </p:nvSpPr>
        <p:spPr>
          <a:xfrm>
            <a:off x="7255443" y="1729724"/>
            <a:ext cx="3686400" cy="3466800"/>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7242629" y="1718624"/>
            <a:ext cx="3718800" cy="3492000"/>
          </a:xfrm>
          <a:prstGeom prst="roundRect">
            <a:avLst>
              <a:gd name="adj" fmla="val 6790"/>
            </a:avLst>
          </a:prstGeom>
          <a:noFill/>
          <a:ln>
            <a:noFill/>
          </a:ln>
        </p:spPr>
        <p:txBody>
          <a:bodyPr/>
          <a:lstStyle/>
          <a:p>
            <a:endParaRPr lang="en-US"/>
          </a:p>
        </p:txBody>
      </p:sp>
      <p:sp>
        <p:nvSpPr>
          <p:cNvPr id="16" name="Rounded Rectangle 15"/>
          <p:cNvSpPr/>
          <p:nvPr userDrawn="1"/>
        </p:nvSpPr>
        <p:spPr>
          <a:xfrm>
            <a:off x="13079708" y="1740824"/>
            <a:ext cx="3686400" cy="3466800"/>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2"/>
          </p:nvPr>
        </p:nvSpPr>
        <p:spPr>
          <a:xfrm>
            <a:off x="13066894" y="1729724"/>
            <a:ext cx="3718800" cy="3492000"/>
          </a:xfrm>
          <a:prstGeom prst="roundRect">
            <a:avLst>
              <a:gd name="adj" fmla="val 6790"/>
            </a:avLst>
          </a:prstGeom>
          <a:noFill/>
          <a:ln>
            <a:noFill/>
          </a:ln>
        </p:spPr>
        <p:txBody>
          <a:bodyPr/>
          <a:lstStyle/>
          <a:p>
            <a:endParaRPr lang="en-US"/>
          </a:p>
        </p:txBody>
      </p:sp>
      <p:sp>
        <p:nvSpPr>
          <p:cNvPr id="18" name="Rounded Rectangle 17"/>
          <p:cNvSpPr/>
          <p:nvPr userDrawn="1"/>
        </p:nvSpPr>
        <p:spPr>
          <a:xfrm>
            <a:off x="19175335" y="1751924"/>
            <a:ext cx="3686400" cy="3466800"/>
          </a:xfrm>
          <a:prstGeom prst="roundRect">
            <a:avLst>
              <a:gd name="adj" fmla="val 7576"/>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Picture Placeholder 3"/>
          <p:cNvSpPr>
            <a:spLocks noGrp="1"/>
          </p:cNvSpPr>
          <p:nvPr>
            <p:ph type="pic" sz="quarter" idx="13"/>
          </p:nvPr>
        </p:nvSpPr>
        <p:spPr>
          <a:xfrm>
            <a:off x="19162521" y="1740824"/>
            <a:ext cx="3718800" cy="3492000"/>
          </a:xfrm>
          <a:prstGeom prst="roundRect">
            <a:avLst>
              <a:gd name="adj" fmla="val 6790"/>
            </a:avLst>
          </a:prstGeom>
          <a:noFill/>
          <a:ln>
            <a:noFill/>
          </a:ln>
        </p:spPr>
        <p:txBody>
          <a:bodyPr/>
          <a:lstStyle/>
          <a:p>
            <a:endParaRPr lang="en-US"/>
          </a:p>
        </p:txBody>
      </p:sp>
    </p:spTree>
    <p:extLst>
      <p:ext uri="{BB962C8B-B14F-4D97-AF65-F5344CB8AC3E}">
        <p14:creationId xmlns:p14="http://schemas.microsoft.com/office/powerpoint/2010/main" val="160528053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asic (2) Dark">
    <p:bg>
      <p:bgPr>
        <a:solidFill>
          <a:srgbClr val="222328"/>
        </a:solidFill>
        <a:effectLst/>
      </p:bgPr>
    </p:bg>
    <p:spTree>
      <p:nvGrpSpPr>
        <p:cNvPr id="1" name=""/>
        <p:cNvGrpSpPr/>
        <p:nvPr/>
      </p:nvGrpSpPr>
      <p:grpSpPr>
        <a:xfrm>
          <a:off x="0" y="0"/>
          <a:ext cx="0" cy="0"/>
          <a:chOff x="0" y="0"/>
          <a:chExt cx="0" cy="0"/>
        </a:xfrm>
      </p:grpSpPr>
      <p:sp>
        <p:nvSpPr>
          <p:cNvPr id="29" name="Shape 29"/>
          <p:cNvSpPr>
            <a:spLocks noGrp="1"/>
          </p:cNvSpPr>
          <p:nvPr>
            <p:ph type="body" sz="quarter" idx="1" hasCustomPrompt="1"/>
          </p:nvPr>
        </p:nvSpPr>
        <p:spPr>
          <a:xfrm>
            <a:off x="7217004" y="2292462"/>
            <a:ext cx="9949992" cy="657215"/>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p:txBody>
      </p:sp>
      <p:sp>
        <p:nvSpPr>
          <p:cNvPr id="30" name="Shape 30"/>
          <p:cNvSpPr>
            <a:spLocks noGrp="1"/>
          </p:cNvSpPr>
          <p:nvPr>
            <p:ph type="title"/>
          </p:nvPr>
        </p:nvSpPr>
        <p:spPr>
          <a:xfrm>
            <a:off x="6146639" y="878940"/>
            <a:ext cx="12090723" cy="1589421"/>
          </a:xfrm>
          <a:prstGeom prst="rect">
            <a:avLst/>
          </a:prstGeom>
        </p:spPr>
        <p:txBody>
          <a:bodyPr/>
          <a:lstStyle>
            <a:lvl1pPr algn="ctr">
              <a:defRPr sz="5200">
                <a:solidFill>
                  <a:srgbClr val="FFFFFF"/>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2" name="Rectangle 1"/>
          <p:cNvSpPr/>
          <p:nvPr userDrawn="1"/>
        </p:nvSpPr>
        <p:spPr>
          <a:xfrm>
            <a:off x="8624" y="3913497"/>
            <a:ext cx="8146687" cy="3810001"/>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8624" y="3912881"/>
            <a:ext cx="8146687" cy="3810000"/>
          </a:xfrm>
        </p:spPr>
        <p:txBody>
          <a:bodyPr/>
          <a:lstStyle/>
          <a:p>
            <a:endParaRPr lang="en-US"/>
          </a:p>
        </p:txBody>
      </p:sp>
      <p:sp>
        <p:nvSpPr>
          <p:cNvPr id="14" name="Rectangle 13"/>
          <p:cNvSpPr/>
          <p:nvPr userDrawn="1"/>
        </p:nvSpPr>
        <p:spPr>
          <a:xfrm>
            <a:off x="8159929" y="3913497"/>
            <a:ext cx="8149182" cy="3810001"/>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8155311" y="3912881"/>
            <a:ext cx="8142686" cy="3810000"/>
          </a:xfrm>
        </p:spPr>
        <p:txBody>
          <a:bodyPr/>
          <a:lstStyle/>
          <a:p>
            <a:endParaRPr lang="en-US"/>
          </a:p>
        </p:txBody>
      </p:sp>
      <p:sp>
        <p:nvSpPr>
          <p:cNvPr id="16" name="Rectangle 15"/>
          <p:cNvSpPr/>
          <p:nvPr userDrawn="1"/>
        </p:nvSpPr>
        <p:spPr>
          <a:xfrm>
            <a:off x="16309111" y="3912880"/>
            <a:ext cx="8127999" cy="3810001"/>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2"/>
          </p:nvPr>
        </p:nvSpPr>
        <p:spPr>
          <a:xfrm>
            <a:off x="16309111" y="3912264"/>
            <a:ext cx="8139113" cy="3810000"/>
          </a:xfrm>
        </p:spPr>
        <p:txBody>
          <a:bodyPr/>
          <a:lstStyle/>
          <a:p>
            <a:endParaRPr lang="en-US"/>
          </a:p>
        </p:txBody>
      </p:sp>
    </p:spTree>
    <p:extLst>
      <p:ext uri="{BB962C8B-B14F-4D97-AF65-F5344CB8AC3E}">
        <p14:creationId xmlns:p14="http://schemas.microsoft.com/office/powerpoint/2010/main" val="2091666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Oval 1"/>
          <p:cNvSpPr/>
          <p:nvPr userDrawn="1"/>
        </p:nvSpPr>
        <p:spPr>
          <a:xfrm>
            <a:off x="6731650" y="1404737"/>
            <a:ext cx="10908000" cy="10908000"/>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 name="Picture Placeholder 4"/>
          <p:cNvSpPr>
            <a:spLocks noGrp="1"/>
          </p:cNvSpPr>
          <p:nvPr>
            <p:ph type="pic" sz="quarter" idx="10"/>
          </p:nvPr>
        </p:nvSpPr>
        <p:spPr>
          <a:xfrm>
            <a:off x="6654800" y="1328738"/>
            <a:ext cx="11070000" cy="11070000"/>
          </a:xfrm>
          <a:prstGeom prst="ellipse">
            <a:avLst/>
          </a:prstGeom>
        </p:spPr>
        <p:txBody>
          <a:bodyPr/>
          <a:lstStyle/>
          <a:p>
            <a:endParaRPr lang="en-US"/>
          </a:p>
        </p:txBody>
      </p:sp>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712196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lank (Dark)">
    <p:bg>
      <p:bgPr>
        <a:solidFill>
          <a:srgbClr val="222328"/>
        </a:solidFill>
        <a:effectLst/>
      </p:bgPr>
    </p:bg>
    <p:spTree>
      <p:nvGrpSpPr>
        <p:cNvPr id="1" name=""/>
        <p:cNvGrpSpPr/>
        <p:nvPr/>
      </p:nvGrpSpPr>
      <p:grpSpPr>
        <a:xfrm>
          <a:off x="0" y="0"/>
          <a:ext cx="0" cy="0"/>
          <a:chOff x="0" y="0"/>
          <a:chExt cx="0" cy="0"/>
        </a:xfrm>
      </p:grpSpPr>
      <p:sp>
        <p:nvSpPr>
          <p:cNvPr id="4" name="Shape 754"/>
          <p:cNvSpPr/>
          <p:nvPr userDrawn="1"/>
        </p:nvSpPr>
        <p:spPr>
          <a:xfrm>
            <a:off x="-15177" y="8297"/>
            <a:ext cx="24414354" cy="9335011"/>
          </a:xfrm>
          <a:prstGeom prst="rect">
            <a:avLst/>
          </a:prstGeom>
          <a:solidFill>
            <a:srgbClr val="2A2C30"/>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9" name="Shape 756"/>
          <p:cNvSpPr/>
          <p:nvPr userDrawn="1"/>
        </p:nvSpPr>
        <p:spPr>
          <a:xfrm>
            <a:off x="8113400" y="9333186"/>
            <a:ext cx="8128001" cy="4406735"/>
          </a:xfrm>
          <a:prstGeom prst="rect">
            <a:avLst/>
          </a:prstGeom>
          <a:solidFill>
            <a:srgbClr val="303238"/>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10" name="Shape 757"/>
          <p:cNvSpPr/>
          <p:nvPr userDrawn="1"/>
        </p:nvSpPr>
        <p:spPr>
          <a:xfrm>
            <a:off x="0" y="9326836"/>
            <a:ext cx="8112197" cy="4406735"/>
          </a:xfrm>
          <a:prstGeom prst="rect">
            <a:avLst/>
          </a:prstGeom>
          <a:solidFill>
            <a:srgbClr val="27282D"/>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11" name="Shape 758"/>
          <p:cNvSpPr/>
          <p:nvPr userDrawn="1"/>
        </p:nvSpPr>
        <p:spPr>
          <a:xfrm>
            <a:off x="16253114" y="9333186"/>
            <a:ext cx="8128001" cy="4406735"/>
          </a:xfrm>
          <a:prstGeom prst="rect">
            <a:avLst/>
          </a:prstGeom>
          <a:solidFill>
            <a:srgbClr val="27282D"/>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7" name="Picture Placeholder 6"/>
          <p:cNvSpPr>
            <a:spLocks noGrp="1"/>
          </p:cNvSpPr>
          <p:nvPr>
            <p:ph type="pic" sz="quarter" idx="10"/>
          </p:nvPr>
        </p:nvSpPr>
        <p:spPr>
          <a:xfrm>
            <a:off x="-15875" y="0"/>
            <a:ext cx="24415750" cy="9344025"/>
          </a:xfrm>
          <a:noFill/>
          <a:ln>
            <a:noFill/>
          </a:ln>
        </p:spPr>
        <p:txBody>
          <a:bodyPr/>
          <a:lstStyle/>
          <a:p>
            <a:endParaRPr lang="en-US"/>
          </a:p>
        </p:txBody>
      </p:sp>
      <p:sp>
        <p:nvSpPr>
          <p:cNvPr id="12" name="Picture Placeholder 11"/>
          <p:cNvSpPr>
            <a:spLocks noGrp="1"/>
          </p:cNvSpPr>
          <p:nvPr>
            <p:ph type="pic" sz="quarter" idx="11"/>
          </p:nvPr>
        </p:nvSpPr>
        <p:spPr>
          <a:xfrm>
            <a:off x="-15875" y="9344025"/>
            <a:ext cx="8128000" cy="4389438"/>
          </a:xfrm>
          <a:noFill/>
        </p:spPr>
        <p:txBody>
          <a:bodyPr/>
          <a:lstStyle/>
          <a:p>
            <a:endParaRPr lang="en-US"/>
          </a:p>
        </p:txBody>
      </p:sp>
      <p:sp>
        <p:nvSpPr>
          <p:cNvPr id="14" name="Picture Placeholder 11"/>
          <p:cNvSpPr>
            <a:spLocks noGrp="1"/>
          </p:cNvSpPr>
          <p:nvPr>
            <p:ph type="pic" sz="quarter" idx="12"/>
          </p:nvPr>
        </p:nvSpPr>
        <p:spPr>
          <a:xfrm>
            <a:off x="8106354" y="9344025"/>
            <a:ext cx="8128000" cy="4389438"/>
          </a:xfrm>
          <a:noFill/>
        </p:spPr>
        <p:txBody>
          <a:bodyPr/>
          <a:lstStyle/>
          <a:p>
            <a:endParaRPr lang="en-US"/>
          </a:p>
        </p:txBody>
      </p:sp>
      <p:sp>
        <p:nvSpPr>
          <p:cNvPr id="15" name="Picture Placeholder 11"/>
          <p:cNvSpPr>
            <a:spLocks noGrp="1"/>
          </p:cNvSpPr>
          <p:nvPr>
            <p:ph type="pic" sz="quarter" idx="13"/>
          </p:nvPr>
        </p:nvSpPr>
        <p:spPr>
          <a:xfrm>
            <a:off x="16234354" y="9348124"/>
            <a:ext cx="8128000" cy="4385339"/>
          </a:xfrm>
          <a:noFill/>
        </p:spPr>
        <p:txBody>
          <a:bodyPr/>
          <a:lstStyle/>
          <a:p>
            <a:endParaRPr lang="en-US"/>
          </a:p>
        </p:txBody>
      </p:sp>
    </p:spTree>
    <p:extLst>
      <p:ext uri="{BB962C8B-B14F-4D97-AF65-F5344CB8AC3E}">
        <p14:creationId xmlns:p14="http://schemas.microsoft.com/office/powerpoint/2010/main" val="60052256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7217004" y="2292462"/>
            <a:ext cx="9949992" cy="600967"/>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p:txBody>
      </p:sp>
      <p:sp>
        <p:nvSpPr>
          <p:cNvPr id="21" name="Shape 21"/>
          <p:cNvSpPr>
            <a:spLocks noGrp="1"/>
          </p:cNvSpPr>
          <p:nvPr>
            <p:ph type="title"/>
          </p:nvPr>
        </p:nvSpPr>
        <p:spPr>
          <a:xfrm>
            <a:off x="6146639" y="878940"/>
            <a:ext cx="12090723" cy="1385234"/>
          </a:xfrm>
          <a:prstGeom prst="rect">
            <a:avLst/>
          </a:prstGeom>
        </p:spPr>
        <p:txBody>
          <a:bodyPr/>
          <a:lstStyle>
            <a:lvl1pPr algn="ctr">
              <a:defRPr sz="52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pic>
        <p:nvPicPr>
          <p:cNvPr id="9" name="Placeholder_small.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916924" y="4413324"/>
            <a:ext cx="6477001" cy="4108848"/>
          </a:xfrm>
          <a:custGeom>
            <a:avLst/>
            <a:gdLst/>
            <a:ahLst/>
            <a:cxnLst>
              <a:cxn ang="0">
                <a:pos x="wd2" y="hd2"/>
              </a:cxn>
              <a:cxn ang="5400000">
                <a:pos x="wd2" y="hd2"/>
              </a:cxn>
              <a:cxn ang="10800000">
                <a:pos x="wd2" y="hd2"/>
              </a:cxn>
              <a:cxn ang="16200000">
                <a:pos x="wd2" y="hd2"/>
              </a:cxn>
            </a:cxnLst>
            <a:rect l="0" t="0" r="r" b="b"/>
            <a:pathLst>
              <a:path w="21600" h="21600" extrusionOk="0">
                <a:moveTo>
                  <a:pt x="1619" y="0"/>
                </a:moveTo>
                <a:cubicBezTo>
                  <a:pt x="1153" y="0"/>
                  <a:pt x="917" y="1"/>
                  <a:pt x="668" y="125"/>
                </a:cubicBezTo>
                <a:cubicBezTo>
                  <a:pt x="394" y="282"/>
                  <a:pt x="179" y="622"/>
                  <a:pt x="79" y="1054"/>
                </a:cubicBezTo>
                <a:cubicBezTo>
                  <a:pt x="0" y="1448"/>
                  <a:pt x="0" y="1820"/>
                  <a:pt x="0" y="2552"/>
                </a:cubicBezTo>
                <a:lnTo>
                  <a:pt x="0" y="19038"/>
                </a:lnTo>
                <a:cubicBezTo>
                  <a:pt x="0" y="19781"/>
                  <a:pt x="0" y="20152"/>
                  <a:pt x="79" y="20546"/>
                </a:cubicBezTo>
                <a:cubicBezTo>
                  <a:pt x="179" y="20978"/>
                  <a:pt x="394" y="21318"/>
                  <a:pt x="668" y="21475"/>
                </a:cubicBezTo>
                <a:cubicBezTo>
                  <a:pt x="919" y="21600"/>
                  <a:pt x="1155" y="21600"/>
                  <a:pt x="1619" y="21600"/>
                </a:cubicBezTo>
                <a:lnTo>
                  <a:pt x="19975" y="21600"/>
                </a:lnTo>
                <a:cubicBezTo>
                  <a:pt x="20446" y="21600"/>
                  <a:pt x="20681" y="21600"/>
                  <a:pt x="20932" y="21475"/>
                </a:cubicBezTo>
                <a:cubicBezTo>
                  <a:pt x="21206" y="21318"/>
                  <a:pt x="21421" y="20978"/>
                  <a:pt x="21521" y="20546"/>
                </a:cubicBezTo>
                <a:cubicBezTo>
                  <a:pt x="21600" y="20152"/>
                  <a:pt x="21600" y="19780"/>
                  <a:pt x="21600" y="19048"/>
                </a:cubicBezTo>
                <a:lnTo>
                  <a:pt x="21600" y="2562"/>
                </a:lnTo>
                <a:cubicBezTo>
                  <a:pt x="21600" y="1819"/>
                  <a:pt x="21600" y="1448"/>
                  <a:pt x="21521" y="1054"/>
                </a:cubicBezTo>
                <a:cubicBezTo>
                  <a:pt x="21421" y="622"/>
                  <a:pt x="21206" y="282"/>
                  <a:pt x="20932" y="125"/>
                </a:cubicBezTo>
                <a:cubicBezTo>
                  <a:pt x="20681" y="0"/>
                  <a:pt x="20445" y="0"/>
                  <a:pt x="19981" y="0"/>
                </a:cubicBezTo>
                <a:lnTo>
                  <a:pt x="1625" y="0"/>
                </a:lnTo>
                <a:lnTo>
                  <a:pt x="1619" y="0"/>
                </a:lnTo>
                <a:close/>
              </a:path>
            </a:pathLst>
          </a:custGeom>
          <a:ln w="12700">
            <a:miter lim="400000"/>
          </a:ln>
        </p:spPr>
      </p:pic>
      <p:sp>
        <p:nvSpPr>
          <p:cNvPr id="2" name="Rounded Rectangle 1"/>
          <p:cNvSpPr/>
          <p:nvPr userDrawn="1"/>
        </p:nvSpPr>
        <p:spPr>
          <a:xfrm>
            <a:off x="1421731" y="4413324"/>
            <a:ext cx="6477001" cy="4108819"/>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icture Placeholder 3"/>
          <p:cNvSpPr>
            <a:spLocks noGrp="1"/>
          </p:cNvSpPr>
          <p:nvPr>
            <p:ph type="pic" sz="quarter" idx="10"/>
          </p:nvPr>
        </p:nvSpPr>
        <p:spPr>
          <a:xfrm>
            <a:off x="1406216" y="4397066"/>
            <a:ext cx="6516000" cy="4140000"/>
          </a:xfrm>
          <a:prstGeom prst="roundRect">
            <a:avLst>
              <a:gd name="adj" fmla="val 6819"/>
            </a:avLst>
          </a:prstGeom>
          <a:noFill/>
        </p:spPr>
        <p:txBody>
          <a:bodyPr/>
          <a:lstStyle/>
          <a:p>
            <a:endParaRPr lang="en-US"/>
          </a:p>
        </p:txBody>
      </p:sp>
      <p:sp>
        <p:nvSpPr>
          <p:cNvPr id="14" name="Rounded Rectangle 13"/>
          <p:cNvSpPr/>
          <p:nvPr userDrawn="1"/>
        </p:nvSpPr>
        <p:spPr>
          <a:xfrm>
            <a:off x="8928998" y="4429582"/>
            <a:ext cx="6477001" cy="4108819"/>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8913483" y="4413324"/>
            <a:ext cx="6516000" cy="4140000"/>
          </a:xfrm>
          <a:prstGeom prst="roundRect">
            <a:avLst>
              <a:gd name="adj" fmla="val 6819"/>
            </a:avLst>
          </a:prstGeom>
          <a:noFill/>
        </p:spPr>
        <p:txBody>
          <a:bodyPr/>
          <a:lstStyle/>
          <a:p>
            <a:endParaRPr lang="en-US"/>
          </a:p>
        </p:txBody>
      </p:sp>
      <p:sp>
        <p:nvSpPr>
          <p:cNvPr id="17" name="Rounded Rectangle 16"/>
          <p:cNvSpPr/>
          <p:nvPr userDrawn="1"/>
        </p:nvSpPr>
        <p:spPr>
          <a:xfrm>
            <a:off x="16467559" y="4413324"/>
            <a:ext cx="6477001" cy="4108819"/>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Picture Placeholder 3"/>
          <p:cNvSpPr>
            <a:spLocks noGrp="1"/>
          </p:cNvSpPr>
          <p:nvPr>
            <p:ph type="pic" sz="quarter" idx="12"/>
          </p:nvPr>
        </p:nvSpPr>
        <p:spPr>
          <a:xfrm>
            <a:off x="16452044" y="4414276"/>
            <a:ext cx="6516000" cy="4140000"/>
          </a:xfrm>
          <a:prstGeom prst="roundRect">
            <a:avLst>
              <a:gd name="adj" fmla="val 6819"/>
            </a:avLst>
          </a:prstGeom>
          <a:noFill/>
        </p:spPr>
        <p:txBody>
          <a:bodyPr/>
          <a:lstStyle/>
          <a:p>
            <a:endParaRPr lang="en-US"/>
          </a:p>
        </p:txBody>
      </p:sp>
    </p:spTree>
    <p:extLst>
      <p:ext uri="{BB962C8B-B14F-4D97-AF65-F5344CB8AC3E}">
        <p14:creationId xmlns:p14="http://schemas.microsoft.com/office/powerpoint/2010/main" val="168415504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10" name="Rounded Rectangle 9"/>
          <p:cNvSpPr/>
          <p:nvPr userDrawn="1"/>
        </p:nvSpPr>
        <p:spPr>
          <a:xfrm>
            <a:off x="1445146" y="7131923"/>
            <a:ext cx="6793200" cy="35568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Picture Placeholder 3"/>
          <p:cNvSpPr>
            <a:spLocks noGrp="1"/>
          </p:cNvSpPr>
          <p:nvPr>
            <p:ph type="pic" sz="quarter" idx="10"/>
          </p:nvPr>
        </p:nvSpPr>
        <p:spPr>
          <a:xfrm>
            <a:off x="1420205" y="7106238"/>
            <a:ext cx="6836400" cy="3596400"/>
          </a:xfrm>
          <a:prstGeom prst="roundRect">
            <a:avLst>
              <a:gd name="adj" fmla="val 6819"/>
            </a:avLst>
          </a:prstGeom>
          <a:noFill/>
        </p:spPr>
        <p:txBody>
          <a:bodyPr/>
          <a:lstStyle/>
          <a:p>
            <a:endParaRPr lang="en-US"/>
          </a:p>
        </p:txBody>
      </p:sp>
      <p:sp>
        <p:nvSpPr>
          <p:cNvPr id="14" name="Rounded Rectangle 13"/>
          <p:cNvSpPr/>
          <p:nvPr userDrawn="1"/>
        </p:nvSpPr>
        <p:spPr>
          <a:xfrm>
            <a:off x="8761777" y="7131923"/>
            <a:ext cx="6793200" cy="35568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icture Placeholder 3"/>
          <p:cNvSpPr>
            <a:spLocks noGrp="1"/>
          </p:cNvSpPr>
          <p:nvPr>
            <p:ph type="pic" sz="quarter" idx="11"/>
          </p:nvPr>
        </p:nvSpPr>
        <p:spPr>
          <a:xfrm>
            <a:off x="8736836" y="7106238"/>
            <a:ext cx="6836400" cy="3596400"/>
          </a:xfrm>
          <a:prstGeom prst="roundRect">
            <a:avLst>
              <a:gd name="adj" fmla="val 6819"/>
            </a:avLst>
          </a:prstGeom>
          <a:noFill/>
        </p:spPr>
        <p:txBody>
          <a:bodyPr/>
          <a:lstStyle/>
          <a:p>
            <a:endParaRPr lang="en-US"/>
          </a:p>
        </p:txBody>
      </p:sp>
      <p:sp>
        <p:nvSpPr>
          <p:cNvPr id="16" name="Rounded Rectangle 15"/>
          <p:cNvSpPr/>
          <p:nvPr userDrawn="1"/>
        </p:nvSpPr>
        <p:spPr>
          <a:xfrm>
            <a:off x="16078407" y="7127955"/>
            <a:ext cx="6793200" cy="35568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2"/>
          </p:nvPr>
        </p:nvSpPr>
        <p:spPr>
          <a:xfrm>
            <a:off x="16053466" y="7102270"/>
            <a:ext cx="6836400" cy="3596400"/>
          </a:xfrm>
          <a:prstGeom prst="roundRect">
            <a:avLst>
              <a:gd name="adj" fmla="val 6819"/>
            </a:avLst>
          </a:prstGeom>
          <a:noFill/>
        </p:spPr>
        <p:txBody>
          <a:bodyPr/>
          <a:lstStyle/>
          <a:p>
            <a:endParaRPr lang="en-US"/>
          </a:p>
        </p:txBody>
      </p:sp>
      <p:sp>
        <p:nvSpPr>
          <p:cNvPr id="18" name="Shape 786"/>
          <p:cNvSpPr/>
          <p:nvPr userDrawn="1"/>
        </p:nvSpPr>
        <p:spPr>
          <a:xfrm>
            <a:off x="1421731" y="1371965"/>
            <a:ext cx="21438937" cy="5276289"/>
          </a:xfrm>
          <a:prstGeom prst="roundRect">
            <a:avLst>
              <a:gd name="adj" fmla="val 6017"/>
            </a:avLst>
          </a:prstGeom>
          <a:solidFill>
            <a:srgbClr val="222328"/>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19" name="Picture Placeholder 18"/>
          <p:cNvSpPr>
            <a:spLocks noGrp="1"/>
          </p:cNvSpPr>
          <p:nvPr>
            <p:ph type="pic" sz="quarter" idx="13"/>
          </p:nvPr>
        </p:nvSpPr>
        <p:spPr>
          <a:xfrm>
            <a:off x="1395054" y="1345842"/>
            <a:ext cx="21510000" cy="5328000"/>
          </a:xfrm>
          <a:prstGeom prst="roundRect">
            <a:avLst>
              <a:gd name="adj" fmla="val 5791"/>
            </a:avLst>
          </a:prstGeom>
          <a:noFill/>
          <a:ln>
            <a:noFill/>
          </a:ln>
        </p:spPr>
        <p:txBody>
          <a:bodyPr/>
          <a:lstStyle/>
          <a:p>
            <a:endParaRPr lang="en-US"/>
          </a:p>
        </p:txBody>
      </p:sp>
    </p:spTree>
    <p:extLst>
      <p:ext uri="{BB962C8B-B14F-4D97-AF65-F5344CB8AC3E}">
        <p14:creationId xmlns:p14="http://schemas.microsoft.com/office/powerpoint/2010/main" val="72262426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asic (2) Dark">
    <p:bg>
      <p:bgPr>
        <a:solidFill>
          <a:srgbClr val="222328"/>
        </a:solidFill>
        <a:effectLst/>
      </p:bgPr>
    </p:bg>
    <p:spTree>
      <p:nvGrpSpPr>
        <p:cNvPr id="1" name=""/>
        <p:cNvGrpSpPr/>
        <p:nvPr/>
      </p:nvGrpSpPr>
      <p:grpSpPr>
        <a:xfrm>
          <a:off x="0" y="0"/>
          <a:ext cx="0" cy="0"/>
          <a:chOff x="0" y="0"/>
          <a:chExt cx="0" cy="0"/>
        </a:xfrm>
      </p:grpSpPr>
      <p:sp>
        <p:nvSpPr>
          <p:cNvPr id="29" name="Shape 29"/>
          <p:cNvSpPr>
            <a:spLocks noGrp="1"/>
          </p:cNvSpPr>
          <p:nvPr>
            <p:ph type="body" sz="quarter" idx="1" hasCustomPrompt="1"/>
          </p:nvPr>
        </p:nvSpPr>
        <p:spPr>
          <a:xfrm>
            <a:off x="7217004" y="2292462"/>
            <a:ext cx="9949992" cy="661753"/>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a:t>
            </a:r>
            <a:r>
              <a:rPr lang="en-US"/>
              <a:t>e</a:t>
            </a:r>
            <a:endParaRPr/>
          </a:p>
        </p:txBody>
      </p:sp>
      <p:sp>
        <p:nvSpPr>
          <p:cNvPr id="30" name="Shape 30"/>
          <p:cNvSpPr>
            <a:spLocks noGrp="1"/>
          </p:cNvSpPr>
          <p:nvPr>
            <p:ph type="title"/>
          </p:nvPr>
        </p:nvSpPr>
        <p:spPr>
          <a:xfrm>
            <a:off x="6146639" y="878940"/>
            <a:ext cx="12090723" cy="1589421"/>
          </a:xfrm>
          <a:prstGeom prst="rect">
            <a:avLst/>
          </a:prstGeom>
        </p:spPr>
        <p:txBody>
          <a:bodyPr/>
          <a:lstStyle>
            <a:lvl1pPr algn="ctr">
              <a:defRPr sz="5200">
                <a:solidFill>
                  <a:srgbClr val="FFFFFF"/>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12" name="Oval 11"/>
          <p:cNvSpPr/>
          <p:nvPr userDrawn="1"/>
        </p:nvSpPr>
        <p:spPr>
          <a:xfrm>
            <a:off x="1869765" y="4493508"/>
            <a:ext cx="4161600" cy="4161600"/>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Picture Placeholder 4"/>
          <p:cNvSpPr>
            <a:spLocks noGrp="1"/>
          </p:cNvSpPr>
          <p:nvPr>
            <p:ph type="pic" sz="quarter" idx="10"/>
          </p:nvPr>
        </p:nvSpPr>
        <p:spPr>
          <a:xfrm>
            <a:off x="1841339" y="4470212"/>
            <a:ext cx="4212000" cy="4212000"/>
          </a:xfrm>
          <a:prstGeom prst="ellipse">
            <a:avLst/>
          </a:prstGeom>
        </p:spPr>
        <p:txBody>
          <a:bodyPr/>
          <a:lstStyle/>
          <a:p>
            <a:endParaRPr lang="en-US"/>
          </a:p>
        </p:txBody>
      </p:sp>
      <p:sp>
        <p:nvSpPr>
          <p:cNvPr id="16" name="Oval 15"/>
          <p:cNvSpPr/>
          <p:nvPr userDrawn="1"/>
        </p:nvSpPr>
        <p:spPr>
          <a:xfrm>
            <a:off x="9985680" y="4493508"/>
            <a:ext cx="4161600" cy="4161600"/>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4"/>
          <p:cNvSpPr>
            <a:spLocks noGrp="1"/>
          </p:cNvSpPr>
          <p:nvPr>
            <p:ph type="pic" sz="quarter" idx="11"/>
          </p:nvPr>
        </p:nvSpPr>
        <p:spPr>
          <a:xfrm>
            <a:off x="9957254" y="4470212"/>
            <a:ext cx="4212000" cy="4212000"/>
          </a:xfrm>
          <a:prstGeom prst="ellipse">
            <a:avLst/>
          </a:prstGeom>
        </p:spPr>
        <p:txBody>
          <a:bodyPr/>
          <a:lstStyle/>
          <a:p>
            <a:endParaRPr lang="en-US"/>
          </a:p>
        </p:txBody>
      </p:sp>
      <p:sp>
        <p:nvSpPr>
          <p:cNvPr id="18" name="Oval 17"/>
          <p:cNvSpPr/>
          <p:nvPr userDrawn="1"/>
        </p:nvSpPr>
        <p:spPr>
          <a:xfrm>
            <a:off x="18054287" y="4493508"/>
            <a:ext cx="4161600" cy="4161600"/>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Picture Placeholder 4"/>
          <p:cNvSpPr>
            <a:spLocks noGrp="1"/>
          </p:cNvSpPr>
          <p:nvPr>
            <p:ph type="pic" sz="quarter" idx="12"/>
          </p:nvPr>
        </p:nvSpPr>
        <p:spPr>
          <a:xfrm>
            <a:off x="18025861" y="4470212"/>
            <a:ext cx="4212000" cy="4212000"/>
          </a:xfrm>
          <a:prstGeom prst="ellipse">
            <a:avLst/>
          </a:prstGeom>
        </p:spPr>
        <p:txBody>
          <a:bodyPr/>
          <a:lstStyle/>
          <a:p>
            <a:endParaRPr lang="en-US"/>
          </a:p>
        </p:txBody>
      </p:sp>
    </p:spTree>
    <p:extLst>
      <p:ext uri="{BB962C8B-B14F-4D97-AF65-F5344CB8AC3E}">
        <p14:creationId xmlns:p14="http://schemas.microsoft.com/office/powerpoint/2010/main" val="3909011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Dark)">
    <p:bg>
      <p:bgPr>
        <a:solidFill>
          <a:srgbClr val="222328"/>
        </a:solidFill>
        <a:effectLst/>
      </p:bgPr>
    </p:bg>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4" name="Shape 88"/>
          <p:cNvSpPr/>
          <p:nvPr userDrawn="1"/>
        </p:nvSpPr>
        <p:spPr>
          <a:xfrm>
            <a:off x="17483149" y="-1638358"/>
            <a:ext cx="16992717" cy="169927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1C1D21"/>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5" name="Shape 89"/>
          <p:cNvSpPr/>
          <p:nvPr userDrawn="1"/>
        </p:nvSpPr>
        <p:spPr>
          <a:xfrm>
            <a:off x="8732594" y="-10379894"/>
            <a:ext cx="16992717" cy="169927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1C1D21"/>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6" name="Shape 90"/>
          <p:cNvSpPr/>
          <p:nvPr userDrawn="1"/>
        </p:nvSpPr>
        <p:spPr>
          <a:xfrm>
            <a:off x="8735769" y="7107869"/>
            <a:ext cx="16992717" cy="169927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1C1D21"/>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3"/>
          </p:nvPr>
        </p:nvSpPr>
        <p:spPr>
          <a:xfrm>
            <a:off x="8734239" y="-10383443"/>
            <a:ext cx="16988704" cy="17003286"/>
          </a:xfrm>
          <a:custGeom>
            <a:avLst/>
            <a:gdLst>
              <a:gd name="connsiteX0" fmla="*/ 0 w 10140950"/>
              <a:gd name="connsiteY0" fmla="*/ 0 h 9434513"/>
              <a:gd name="connsiteX1" fmla="*/ 10140950 w 10140950"/>
              <a:gd name="connsiteY1" fmla="*/ 0 h 9434513"/>
              <a:gd name="connsiteX2" fmla="*/ 10140950 w 10140950"/>
              <a:gd name="connsiteY2" fmla="*/ 9434513 h 9434513"/>
              <a:gd name="connsiteX3" fmla="*/ 0 w 10140950"/>
              <a:gd name="connsiteY3" fmla="*/ 9434513 h 9434513"/>
              <a:gd name="connsiteX4" fmla="*/ 0 w 10140950"/>
              <a:gd name="connsiteY4" fmla="*/ 0 h 9434513"/>
              <a:gd name="connsiteX0" fmla="*/ 3505200 w 13646150"/>
              <a:gd name="connsiteY0" fmla="*/ 0 h 9434513"/>
              <a:gd name="connsiteX1" fmla="*/ 13646150 w 13646150"/>
              <a:gd name="connsiteY1" fmla="*/ 0 h 9434513"/>
              <a:gd name="connsiteX2" fmla="*/ 13646150 w 13646150"/>
              <a:gd name="connsiteY2" fmla="*/ 9434513 h 9434513"/>
              <a:gd name="connsiteX3" fmla="*/ 0 w 13646150"/>
              <a:gd name="connsiteY3" fmla="*/ 8482013 h 9434513"/>
              <a:gd name="connsiteX4" fmla="*/ 3505200 w 13646150"/>
              <a:gd name="connsiteY4" fmla="*/ 0 h 9434513"/>
              <a:gd name="connsiteX0" fmla="*/ 3474464 w 13615414"/>
              <a:gd name="connsiteY0" fmla="*/ 0 h 9434513"/>
              <a:gd name="connsiteX1" fmla="*/ 13615414 w 13615414"/>
              <a:gd name="connsiteY1" fmla="*/ 0 h 9434513"/>
              <a:gd name="connsiteX2" fmla="*/ 13615414 w 13615414"/>
              <a:gd name="connsiteY2" fmla="*/ 9434513 h 9434513"/>
              <a:gd name="connsiteX3" fmla="*/ 0 w 13615414"/>
              <a:gd name="connsiteY3" fmla="*/ 8482013 h 9434513"/>
              <a:gd name="connsiteX4" fmla="*/ 3474464 w 13615414"/>
              <a:gd name="connsiteY4" fmla="*/ 0 h 9434513"/>
              <a:gd name="connsiteX0" fmla="*/ 8522874 w 13615414"/>
              <a:gd name="connsiteY0" fmla="*/ 0 h 9457565"/>
              <a:gd name="connsiteX1" fmla="*/ 13615414 w 13615414"/>
              <a:gd name="connsiteY1" fmla="*/ 23052 h 9457565"/>
              <a:gd name="connsiteX2" fmla="*/ 13615414 w 13615414"/>
              <a:gd name="connsiteY2" fmla="*/ 9457565 h 9457565"/>
              <a:gd name="connsiteX3" fmla="*/ 0 w 13615414"/>
              <a:gd name="connsiteY3" fmla="*/ 8505065 h 9457565"/>
              <a:gd name="connsiteX4" fmla="*/ 8522874 w 13615414"/>
              <a:gd name="connsiteY4" fmla="*/ 0 h 9457565"/>
              <a:gd name="connsiteX0" fmla="*/ 8499822 w 13592362"/>
              <a:gd name="connsiteY0" fmla="*/ 0 h 9457565"/>
              <a:gd name="connsiteX1" fmla="*/ 13592362 w 13592362"/>
              <a:gd name="connsiteY1" fmla="*/ 23052 h 9457565"/>
              <a:gd name="connsiteX2" fmla="*/ 13592362 w 13592362"/>
              <a:gd name="connsiteY2" fmla="*/ 9457565 h 9457565"/>
              <a:gd name="connsiteX3" fmla="*/ 0 w 13592362"/>
              <a:gd name="connsiteY3" fmla="*/ 8497381 h 9457565"/>
              <a:gd name="connsiteX4" fmla="*/ 8499822 w 13592362"/>
              <a:gd name="connsiteY4" fmla="*/ 0 h 9457565"/>
              <a:gd name="connsiteX0" fmla="*/ 8499822 w 13592362"/>
              <a:gd name="connsiteY0" fmla="*/ 0 h 10848375"/>
              <a:gd name="connsiteX1" fmla="*/ 13592362 w 13592362"/>
              <a:gd name="connsiteY1" fmla="*/ 23052 h 10848375"/>
              <a:gd name="connsiteX2" fmla="*/ 12401337 w 13592362"/>
              <a:gd name="connsiteY2" fmla="*/ 10848375 h 10848375"/>
              <a:gd name="connsiteX3" fmla="*/ 0 w 13592362"/>
              <a:gd name="connsiteY3" fmla="*/ 8497381 h 10848375"/>
              <a:gd name="connsiteX4" fmla="*/ 8499822 w 13592362"/>
              <a:gd name="connsiteY4" fmla="*/ 0 h 10848375"/>
              <a:gd name="connsiteX0" fmla="*/ 8499822 w 13592362"/>
              <a:gd name="connsiteY0" fmla="*/ 0 h 13491683"/>
              <a:gd name="connsiteX1" fmla="*/ 13592362 w 13592362"/>
              <a:gd name="connsiteY1" fmla="*/ 23052 h 13491683"/>
              <a:gd name="connsiteX2" fmla="*/ 11148840 w 13592362"/>
              <a:gd name="connsiteY2" fmla="*/ 13491683 h 13491683"/>
              <a:gd name="connsiteX3" fmla="*/ 0 w 13592362"/>
              <a:gd name="connsiteY3" fmla="*/ 8497381 h 13491683"/>
              <a:gd name="connsiteX4" fmla="*/ 8499822 w 13592362"/>
              <a:gd name="connsiteY4" fmla="*/ 0 h 13491683"/>
              <a:gd name="connsiteX0" fmla="*/ 8499822 w 13592362"/>
              <a:gd name="connsiteY0" fmla="*/ 0 h 16450036"/>
              <a:gd name="connsiteX1" fmla="*/ 13592362 w 13592362"/>
              <a:gd name="connsiteY1" fmla="*/ 23052 h 16450036"/>
              <a:gd name="connsiteX2" fmla="*/ 8605425 w 13592362"/>
              <a:gd name="connsiteY2" fmla="*/ 16450036 h 16450036"/>
              <a:gd name="connsiteX3" fmla="*/ 0 w 13592362"/>
              <a:gd name="connsiteY3" fmla="*/ 8497381 h 16450036"/>
              <a:gd name="connsiteX4" fmla="*/ 8499822 w 13592362"/>
              <a:gd name="connsiteY4" fmla="*/ 0 h 16450036"/>
              <a:gd name="connsiteX0" fmla="*/ 8499822 w 13592362"/>
              <a:gd name="connsiteY0" fmla="*/ 0 h 17003286"/>
              <a:gd name="connsiteX1" fmla="*/ 13592362 w 13592362"/>
              <a:gd name="connsiteY1" fmla="*/ 23052 h 17003286"/>
              <a:gd name="connsiteX2" fmla="*/ 8505532 w 13592362"/>
              <a:gd name="connsiteY2" fmla="*/ 17003286 h 17003286"/>
              <a:gd name="connsiteX3" fmla="*/ 0 w 13592362"/>
              <a:gd name="connsiteY3" fmla="*/ 8497381 h 17003286"/>
              <a:gd name="connsiteX4" fmla="*/ 8499822 w 13592362"/>
              <a:gd name="connsiteY4" fmla="*/ 0 h 17003286"/>
              <a:gd name="connsiteX0" fmla="*/ 8499822 w 13907407"/>
              <a:gd name="connsiteY0" fmla="*/ 0 h 17003286"/>
              <a:gd name="connsiteX1" fmla="*/ 13907407 w 13907407"/>
              <a:gd name="connsiteY1" fmla="*/ 4233902 h 17003286"/>
              <a:gd name="connsiteX2" fmla="*/ 8505532 w 13907407"/>
              <a:gd name="connsiteY2" fmla="*/ 17003286 h 17003286"/>
              <a:gd name="connsiteX3" fmla="*/ 0 w 13907407"/>
              <a:gd name="connsiteY3" fmla="*/ 8497381 h 17003286"/>
              <a:gd name="connsiteX4" fmla="*/ 8499822 w 13907407"/>
              <a:gd name="connsiteY4" fmla="*/ 0 h 17003286"/>
              <a:gd name="connsiteX0" fmla="*/ 8499822 w 16051252"/>
              <a:gd name="connsiteY0" fmla="*/ 0 h 17003286"/>
              <a:gd name="connsiteX1" fmla="*/ 16051252 w 16051252"/>
              <a:gd name="connsiteY1" fmla="*/ 8045183 h 17003286"/>
              <a:gd name="connsiteX2" fmla="*/ 8505532 w 16051252"/>
              <a:gd name="connsiteY2" fmla="*/ 17003286 h 17003286"/>
              <a:gd name="connsiteX3" fmla="*/ 0 w 16051252"/>
              <a:gd name="connsiteY3" fmla="*/ 8497381 h 17003286"/>
              <a:gd name="connsiteX4" fmla="*/ 8499822 w 16051252"/>
              <a:gd name="connsiteY4" fmla="*/ 0 h 17003286"/>
              <a:gd name="connsiteX0" fmla="*/ 8499822 w 16988704"/>
              <a:gd name="connsiteY0" fmla="*/ 0 h 17003286"/>
              <a:gd name="connsiteX1" fmla="*/ 16988704 w 16988704"/>
              <a:gd name="connsiteY1" fmla="*/ 8498541 h 17003286"/>
              <a:gd name="connsiteX2" fmla="*/ 8505532 w 16988704"/>
              <a:gd name="connsiteY2" fmla="*/ 17003286 h 17003286"/>
              <a:gd name="connsiteX3" fmla="*/ 0 w 16988704"/>
              <a:gd name="connsiteY3" fmla="*/ 8497381 h 17003286"/>
              <a:gd name="connsiteX4" fmla="*/ 8499822 w 16988704"/>
              <a:gd name="connsiteY4" fmla="*/ 0 h 170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8704" h="17003286">
                <a:moveTo>
                  <a:pt x="8499822" y="0"/>
                </a:moveTo>
                <a:lnTo>
                  <a:pt x="16988704" y="8498541"/>
                </a:lnTo>
                <a:lnTo>
                  <a:pt x="8505532" y="17003286"/>
                </a:lnTo>
                <a:lnTo>
                  <a:pt x="0" y="8497381"/>
                </a:lnTo>
                <a:lnTo>
                  <a:pt x="8499822" y="0"/>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a:p>
        </p:txBody>
      </p:sp>
      <p:sp>
        <p:nvSpPr>
          <p:cNvPr id="11" name="Picture Placeholder 2"/>
          <p:cNvSpPr>
            <a:spLocks noGrp="1"/>
          </p:cNvSpPr>
          <p:nvPr>
            <p:ph type="pic" sz="quarter" idx="14"/>
          </p:nvPr>
        </p:nvSpPr>
        <p:spPr>
          <a:xfrm>
            <a:off x="8732594" y="7114890"/>
            <a:ext cx="16988704" cy="17003286"/>
          </a:xfrm>
          <a:custGeom>
            <a:avLst/>
            <a:gdLst>
              <a:gd name="connsiteX0" fmla="*/ 0 w 10140950"/>
              <a:gd name="connsiteY0" fmla="*/ 0 h 9434513"/>
              <a:gd name="connsiteX1" fmla="*/ 10140950 w 10140950"/>
              <a:gd name="connsiteY1" fmla="*/ 0 h 9434513"/>
              <a:gd name="connsiteX2" fmla="*/ 10140950 w 10140950"/>
              <a:gd name="connsiteY2" fmla="*/ 9434513 h 9434513"/>
              <a:gd name="connsiteX3" fmla="*/ 0 w 10140950"/>
              <a:gd name="connsiteY3" fmla="*/ 9434513 h 9434513"/>
              <a:gd name="connsiteX4" fmla="*/ 0 w 10140950"/>
              <a:gd name="connsiteY4" fmla="*/ 0 h 9434513"/>
              <a:gd name="connsiteX0" fmla="*/ 3505200 w 13646150"/>
              <a:gd name="connsiteY0" fmla="*/ 0 h 9434513"/>
              <a:gd name="connsiteX1" fmla="*/ 13646150 w 13646150"/>
              <a:gd name="connsiteY1" fmla="*/ 0 h 9434513"/>
              <a:gd name="connsiteX2" fmla="*/ 13646150 w 13646150"/>
              <a:gd name="connsiteY2" fmla="*/ 9434513 h 9434513"/>
              <a:gd name="connsiteX3" fmla="*/ 0 w 13646150"/>
              <a:gd name="connsiteY3" fmla="*/ 8482013 h 9434513"/>
              <a:gd name="connsiteX4" fmla="*/ 3505200 w 13646150"/>
              <a:gd name="connsiteY4" fmla="*/ 0 h 9434513"/>
              <a:gd name="connsiteX0" fmla="*/ 3474464 w 13615414"/>
              <a:gd name="connsiteY0" fmla="*/ 0 h 9434513"/>
              <a:gd name="connsiteX1" fmla="*/ 13615414 w 13615414"/>
              <a:gd name="connsiteY1" fmla="*/ 0 h 9434513"/>
              <a:gd name="connsiteX2" fmla="*/ 13615414 w 13615414"/>
              <a:gd name="connsiteY2" fmla="*/ 9434513 h 9434513"/>
              <a:gd name="connsiteX3" fmla="*/ 0 w 13615414"/>
              <a:gd name="connsiteY3" fmla="*/ 8482013 h 9434513"/>
              <a:gd name="connsiteX4" fmla="*/ 3474464 w 13615414"/>
              <a:gd name="connsiteY4" fmla="*/ 0 h 9434513"/>
              <a:gd name="connsiteX0" fmla="*/ 8522874 w 13615414"/>
              <a:gd name="connsiteY0" fmla="*/ 0 h 9457565"/>
              <a:gd name="connsiteX1" fmla="*/ 13615414 w 13615414"/>
              <a:gd name="connsiteY1" fmla="*/ 23052 h 9457565"/>
              <a:gd name="connsiteX2" fmla="*/ 13615414 w 13615414"/>
              <a:gd name="connsiteY2" fmla="*/ 9457565 h 9457565"/>
              <a:gd name="connsiteX3" fmla="*/ 0 w 13615414"/>
              <a:gd name="connsiteY3" fmla="*/ 8505065 h 9457565"/>
              <a:gd name="connsiteX4" fmla="*/ 8522874 w 13615414"/>
              <a:gd name="connsiteY4" fmla="*/ 0 h 9457565"/>
              <a:gd name="connsiteX0" fmla="*/ 8499822 w 13592362"/>
              <a:gd name="connsiteY0" fmla="*/ 0 h 9457565"/>
              <a:gd name="connsiteX1" fmla="*/ 13592362 w 13592362"/>
              <a:gd name="connsiteY1" fmla="*/ 23052 h 9457565"/>
              <a:gd name="connsiteX2" fmla="*/ 13592362 w 13592362"/>
              <a:gd name="connsiteY2" fmla="*/ 9457565 h 9457565"/>
              <a:gd name="connsiteX3" fmla="*/ 0 w 13592362"/>
              <a:gd name="connsiteY3" fmla="*/ 8497381 h 9457565"/>
              <a:gd name="connsiteX4" fmla="*/ 8499822 w 13592362"/>
              <a:gd name="connsiteY4" fmla="*/ 0 h 9457565"/>
              <a:gd name="connsiteX0" fmla="*/ 8499822 w 13592362"/>
              <a:gd name="connsiteY0" fmla="*/ 0 h 10848375"/>
              <a:gd name="connsiteX1" fmla="*/ 13592362 w 13592362"/>
              <a:gd name="connsiteY1" fmla="*/ 23052 h 10848375"/>
              <a:gd name="connsiteX2" fmla="*/ 12401337 w 13592362"/>
              <a:gd name="connsiteY2" fmla="*/ 10848375 h 10848375"/>
              <a:gd name="connsiteX3" fmla="*/ 0 w 13592362"/>
              <a:gd name="connsiteY3" fmla="*/ 8497381 h 10848375"/>
              <a:gd name="connsiteX4" fmla="*/ 8499822 w 13592362"/>
              <a:gd name="connsiteY4" fmla="*/ 0 h 10848375"/>
              <a:gd name="connsiteX0" fmla="*/ 8499822 w 13592362"/>
              <a:gd name="connsiteY0" fmla="*/ 0 h 13491683"/>
              <a:gd name="connsiteX1" fmla="*/ 13592362 w 13592362"/>
              <a:gd name="connsiteY1" fmla="*/ 23052 h 13491683"/>
              <a:gd name="connsiteX2" fmla="*/ 11148840 w 13592362"/>
              <a:gd name="connsiteY2" fmla="*/ 13491683 h 13491683"/>
              <a:gd name="connsiteX3" fmla="*/ 0 w 13592362"/>
              <a:gd name="connsiteY3" fmla="*/ 8497381 h 13491683"/>
              <a:gd name="connsiteX4" fmla="*/ 8499822 w 13592362"/>
              <a:gd name="connsiteY4" fmla="*/ 0 h 13491683"/>
              <a:gd name="connsiteX0" fmla="*/ 8499822 w 13592362"/>
              <a:gd name="connsiteY0" fmla="*/ 0 h 16450036"/>
              <a:gd name="connsiteX1" fmla="*/ 13592362 w 13592362"/>
              <a:gd name="connsiteY1" fmla="*/ 23052 h 16450036"/>
              <a:gd name="connsiteX2" fmla="*/ 8605425 w 13592362"/>
              <a:gd name="connsiteY2" fmla="*/ 16450036 h 16450036"/>
              <a:gd name="connsiteX3" fmla="*/ 0 w 13592362"/>
              <a:gd name="connsiteY3" fmla="*/ 8497381 h 16450036"/>
              <a:gd name="connsiteX4" fmla="*/ 8499822 w 13592362"/>
              <a:gd name="connsiteY4" fmla="*/ 0 h 16450036"/>
              <a:gd name="connsiteX0" fmla="*/ 8499822 w 13592362"/>
              <a:gd name="connsiteY0" fmla="*/ 0 h 17003286"/>
              <a:gd name="connsiteX1" fmla="*/ 13592362 w 13592362"/>
              <a:gd name="connsiteY1" fmla="*/ 23052 h 17003286"/>
              <a:gd name="connsiteX2" fmla="*/ 8505532 w 13592362"/>
              <a:gd name="connsiteY2" fmla="*/ 17003286 h 17003286"/>
              <a:gd name="connsiteX3" fmla="*/ 0 w 13592362"/>
              <a:gd name="connsiteY3" fmla="*/ 8497381 h 17003286"/>
              <a:gd name="connsiteX4" fmla="*/ 8499822 w 13592362"/>
              <a:gd name="connsiteY4" fmla="*/ 0 h 17003286"/>
              <a:gd name="connsiteX0" fmla="*/ 8499822 w 13907407"/>
              <a:gd name="connsiteY0" fmla="*/ 0 h 17003286"/>
              <a:gd name="connsiteX1" fmla="*/ 13907407 w 13907407"/>
              <a:gd name="connsiteY1" fmla="*/ 4233902 h 17003286"/>
              <a:gd name="connsiteX2" fmla="*/ 8505532 w 13907407"/>
              <a:gd name="connsiteY2" fmla="*/ 17003286 h 17003286"/>
              <a:gd name="connsiteX3" fmla="*/ 0 w 13907407"/>
              <a:gd name="connsiteY3" fmla="*/ 8497381 h 17003286"/>
              <a:gd name="connsiteX4" fmla="*/ 8499822 w 13907407"/>
              <a:gd name="connsiteY4" fmla="*/ 0 h 17003286"/>
              <a:gd name="connsiteX0" fmla="*/ 8499822 w 16051252"/>
              <a:gd name="connsiteY0" fmla="*/ 0 h 17003286"/>
              <a:gd name="connsiteX1" fmla="*/ 16051252 w 16051252"/>
              <a:gd name="connsiteY1" fmla="*/ 8045183 h 17003286"/>
              <a:gd name="connsiteX2" fmla="*/ 8505532 w 16051252"/>
              <a:gd name="connsiteY2" fmla="*/ 17003286 h 17003286"/>
              <a:gd name="connsiteX3" fmla="*/ 0 w 16051252"/>
              <a:gd name="connsiteY3" fmla="*/ 8497381 h 17003286"/>
              <a:gd name="connsiteX4" fmla="*/ 8499822 w 16051252"/>
              <a:gd name="connsiteY4" fmla="*/ 0 h 17003286"/>
              <a:gd name="connsiteX0" fmla="*/ 8499822 w 16988704"/>
              <a:gd name="connsiteY0" fmla="*/ 0 h 17003286"/>
              <a:gd name="connsiteX1" fmla="*/ 16988704 w 16988704"/>
              <a:gd name="connsiteY1" fmla="*/ 8498541 h 17003286"/>
              <a:gd name="connsiteX2" fmla="*/ 8505532 w 16988704"/>
              <a:gd name="connsiteY2" fmla="*/ 17003286 h 17003286"/>
              <a:gd name="connsiteX3" fmla="*/ 0 w 16988704"/>
              <a:gd name="connsiteY3" fmla="*/ 8497381 h 17003286"/>
              <a:gd name="connsiteX4" fmla="*/ 8499822 w 16988704"/>
              <a:gd name="connsiteY4" fmla="*/ 0 h 170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8704" h="17003286">
                <a:moveTo>
                  <a:pt x="8499822" y="0"/>
                </a:moveTo>
                <a:lnTo>
                  <a:pt x="16988704" y="8498541"/>
                </a:lnTo>
                <a:lnTo>
                  <a:pt x="8505532" y="17003286"/>
                </a:lnTo>
                <a:lnTo>
                  <a:pt x="0" y="8497381"/>
                </a:lnTo>
                <a:lnTo>
                  <a:pt x="8499822" y="0"/>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a:p>
        </p:txBody>
      </p:sp>
      <p:sp>
        <p:nvSpPr>
          <p:cNvPr id="12" name="Picture Placeholder 2"/>
          <p:cNvSpPr>
            <a:spLocks noGrp="1"/>
          </p:cNvSpPr>
          <p:nvPr>
            <p:ph type="pic" sz="quarter" idx="15"/>
          </p:nvPr>
        </p:nvSpPr>
        <p:spPr>
          <a:xfrm>
            <a:off x="17487162" y="-1655949"/>
            <a:ext cx="16988704" cy="17003286"/>
          </a:xfrm>
          <a:custGeom>
            <a:avLst/>
            <a:gdLst>
              <a:gd name="connsiteX0" fmla="*/ 0 w 10140950"/>
              <a:gd name="connsiteY0" fmla="*/ 0 h 9434513"/>
              <a:gd name="connsiteX1" fmla="*/ 10140950 w 10140950"/>
              <a:gd name="connsiteY1" fmla="*/ 0 h 9434513"/>
              <a:gd name="connsiteX2" fmla="*/ 10140950 w 10140950"/>
              <a:gd name="connsiteY2" fmla="*/ 9434513 h 9434513"/>
              <a:gd name="connsiteX3" fmla="*/ 0 w 10140950"/>
              <a:gd name="connsiteY3" fmla="*/ 9434513 h 9434513"/>
              <a:gd name="connsiteX4" fmla="*/ 0 w 10140950"/>
              <a:gd name="connsiteY4" fmla="*/ 0 h 9434513"/>
              <a:gd name="connsiteX0" fmla="*/ 3505200 w 13646150"/>
              <a:gd name="connsiteY0" fmla="*/ 0 h 9434513"/>
              <a:gd name="connsiteX1" fmla="*/ 13646150 w 13646150"/>
              <a:gd name="connsiteY1" fmla="*/ 0 h 9434513"/>
              <a:gd name="connsiteX2" fmla="*/ 13646150 w 13646150"/>
              <a:gd name="connsiteY2" fmla="*/ 9434513 h 9434513"/>
              <a:gd name="connsiteX3" fmla="*/ 0 w 13646150"/>
              <a:gd name="connsiteY3" fmla="*/ 8482013 h 9434513"/>
              <a:gd name="connsiteX4" fmla="*/ 3505200 w 13646150"/>
              <a:gd name="connsiteY4" fmla="*/ 0 h 9434513"/>
              <a:gd name="connsiteX0" fmla="*/ 3474464 w 13615414"/>
              <a:gd name="connsiteY0" fmla="*/ 0 h 9434513"/>
              <a:gd name="connsiteX1" fmla="*/ 13615414 w 13615414"/>
              <a:gd name="connsiteY1" fmla="*/ 0 h 9434513"/>
              <a:gd name="connsiteX2" fmla="*/ 13615414 w 13615414"/>
              <a:gd name="connsiteY2" fmla="*/ 9434513 h 9434513"/>
              <a:gd name="connsiteX3" fmla="*/ 0 w 13615414"/>
              <a:gd name="connsiteY3" fmla="*/ 8482013 h 9434513"/>
              <a:gd name="connsiteX4" fmla="*/ 3474464 w 13615414"/>
              <a:gd name="connsiteY4" fmla="*/ 0 h 9434513"/>
              <a:gd name="connsiteX0" fmla="*/ 8522874 w 13615414"/>
              <a:gd name="connsiteY0" fmla="*/ 0 h 9457565"/>
              <a:gd name="connsiteX1" fmla="*/ 13615414 w 13615414"/>
              <a:gd name="connsiteY1" fmla="*/ 23052 h 9457565"/>
              <a:gd name="connsiteX2" fmla="*/ 13615414 w 13615414"/>
              <a:gd name="connsiteY2" fmla="*/ 9457565 h 9457565"/>
              <a:gd name="connsiteX3" fmla="*/ 0 w 13615414"/>
              <a:gd name="connsiteY3" fmla="*/ 8505065 h 9457565"/>
              <a:gd name="connsiteX4" fmla="*/ 8522874 w 13615414"/>
              <a:gd name="connsiteY4" fmla="*/ 0 h 9457565"/>
              <a:gd name="connsiteX0" fmla="*/ 8499822 w 13592362"/>
              <a:gd name="connsiteY0" fmla="*/ 0 h 9457565"/>
              <a:gd name="connsiteX1" fmla="*/ 13592362 w 13592362"/>
              <a:gd name="connsiteY1" fmla="*/ 23052 h 9457565"/>
              <a:gd name="connsiteX2" fmla="*/ 13592362 w 13592362"/>
              <a:gd name="connsiteY2" fmla="*/ 9457565 h 9457565"/>
              <a:gd name="connsiteX3" fmla="*/ 0 w 13592362"/>
              <a:gd name="connsiteY3" fmla="*/ 8497381 h 9457565"/>
              <a:gd name="connsiteX4" fmla="*/ 8499822 w 13592362"/>
              <a:gd name="connsiteY4" fmla="*/ 0 h 9457565"/>
              <a:gd name="connsiteX0" fmla="*/ 8499822 w 13592362"/>
              <a:gd name="connsiteY0" fmla="*/ 0 h 10848375"/>
              <a:gd name="connsiteX1" fmla="*/ 13592362 w 13592362"/>
              <a:gd name="connsiteY1" fmla="*/ 23052 h 10848375"/>
              <a:gd name="connsiteX2" fmla="*/ 12401337 w 13592362"/>
              <a:gd name="connsiteY2" fmla="*/ 10848375 h 10848375"/>
              <a:gd name="connsiteX3" fmla="*/ 0 w 13592362"/>
              <a:gd name="connsiteY3" fmla="*/ 8497381 h 10848375"/>
              <a:gd name="connsiteX4" fmla="*/ 8499822 w 13592362"/>
              <a:gd name="connsiteY4" fmla="*/ 0 h 10848375"/>
              <a:gd name="connsiteX0" fmla="*/ 8499822 w 13592362"/>
              <a:gd name="connsiteY0" fmla="*/ 0 h 13491683"/>
              <a:gd name="connsiteX1" fmla="*/ 13592362 w 13592362"/>
              <a:gd name="connsiteY1" fmla="*/ 23052 h 13491683"/>
              <a:gd name="connsiteX2" fmla="*/ 11148840 w 13592362"/>
              <a:gd name="connsiteY2" fmla="*/ 13491683 h 13491683"/>
              <a:gd name="connsiteX3" fmla="*/ 0 w 13592362"/>
              <a:gd name="connsiteY3" fmla="*/ 8497381 h 13491683"/>
              <a:gd name="connsiteX4" fmla="*/ 8499822 w 13592362"/>
              <a:gd name="connsiteY4" fmla="*/ 0 h 13491683"/>
              <a:gd name="connsiteX0" fmla="*/ 8499822 w 13592362"/>
              <a:gd name="connsiteY0" fmla="*/ 0 h 16450036"/>
              <a:gd name="connsiteX1" fmla="*/ 13592362 w 13592362"/>
              <a:gd name="connsiteY1" fmla="*/ 23052 h 16450036"/>
              <a:gd name="connsiteX2" fmla="*/ 8605425 w 13592362"/>
              <a:gd name="connsiteY2" fmla="*/ 16450036 h 16450036"/>
              <a:gd name="connsiteX3" fmla="*/ 0 w 13592362"/>
              <a:gd name="connsiteY3" fmla="*/ 8497381 h 16450036"/>
              <a:gd name="connsiteX4" fmla="*/ 8499822 w 13592362"/>
              <a:gd name="connsiteY4" fmla="*/ 0 h 16450036"/>
              <a:gd name="connsiteX0" fmla="*/ 8499822 w 13592362"/>
              <a:gd name="connsiteY0" fmla="*/ 0 h 17003286"/>
              <a:gd name="connsiteX1" fmla="*/ 13592362 w 13592362"/>
              <a:gd name="connsiteY1" fmla="*/ 23052 h 17003286"/>
              <a:gd name="connsiteX2" fmla="*/ 8505532 w 13592362"/>
              <a:gd name="connsiteY2" fmla="*/ 17003286 h 17003286"/>
              <a:gd name="connsiteX3" fmla="*/ 0 w 13592362"/>
              <a:gd name="connsiteY3" fmla="*/ 8497381 h 17003286"/>
              <a:gd name="connsiteX4" fmla="*/ 8499822 w 13592362"/>
              <a:gd name="connsiteY4" fmla="*/ 0 h 17003286"/>
              <a:gd name="connsiteX0" fmla="*/ 8499822 w 13907407"/>
              <a:gd name="connsiteY0" fmla="*/ 0 h 17003286"/>
              <a:gd name="connsiteX1" fmla="*/ 13907407 w 13907407"/>
              <a:gd name="connsiteY1" fmla="*/ 4233902 h 17003286"/>
              <a:gd name="connsiteX2" fmla="*/ 8505532 w 13907407"/>
              <a:gd name="connsiteY2" fmla="*/ 17003286 h 17003286"/>
              <a:gd name="connsiteX3" fmla="*/ 0 w 13907407"/>
              <a:gd name="connsiteY3" fmla="*/ 8497381 h 17003286"/>
              <a:gd name="connsiteX4" fmla="*/ 8499822 w 13907407"/>
              <a:gd name="connsiteY4" fmla="*/ 0 h 17003286"/>
              <a:gd name="connsiteX0" fmla="*/ 8499822 w 16051252"/>
              <a:gd name="connsiteY0" fmla="*/ 0 h 17003286"/>
              <a:gd name="connsiteX1" fmla="*/ 16051252 w 16051252"/>
              <a:gd name="connsiteY1" fmla="*/ 8045183 h 17003286"/>
              <a:gd name="connsiteX2" fmla="*/ 8505532 w 16051252"/>
              <a:gd name="connsiteY2" fmla="*/ 17003286 h 17003286"/>
              <a:gd name="connsiteX3" fmla="*/ 0 w 16051252"/>
              <a:gd name="connsiteY3" fmla="*/ 8497381 h 17003286"/>
              <a:gd name="connsiteX4" fmla="*/ 8499822 w 16051252"/>
              <a:gd name="connsiteY4" fmla="*/ 0 h 17003286"/>
              <a:gd name="connsiteX0" fmla="*/ 8499822 w 16988704"/>
              <a:gd name="connsiteY0" fmla="*/ 0 h 17003286"/>
              <a:gd name="connsiteX1" fmla="*/ 16988704 w 16988704"/>
              <a:gd name="connsiteY1" fmla="*/ 8498541 h 17003286"/>
              <a:gd name="connsiteX2" fmla="*/ 8505532 w 16988704"/>
              <a:gd name="connsiteY2" fmla="*/ 17003286 h 17003286"/>
              <a:gd name="connsiteX3" fmla="*/ 0 w 16988704"/>
              <a:gd name="connsiteY3" fmla="*/ 8497381 h 17003286"/>
              <a:gd name="connsiteX4" fmla="*/ 8499822 w 16988704"/>
              <a:gd name="connsiteY4" fmla="*/ 0 h 170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8704" h="17003286">
                <a:moveTo>
                  <a:pt x="8499822" y="0"/>
                </a:moveTo>
                <a:lnTo>
                  <a:pt x="16988704" y="8498541"/>
                </a:lnTo>
                <a:lnTo>
                  <a:pt x="8505532" y="17003286"/>
                </a:lnTo>
                <a:lnTo>
                  <a:pt x="0" y="8497381"/>
                </a:lnTo>
                <a:lnTo>
                  <a:pt x="8499822" y="0"/>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58535573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asic (1)">
    <p:spTree>
      <p:nvGrpSpPr>
        <p:cNvPr id="1" name=""/>
        <p:cNvGrpSpPr/>
        <p:nvPr/>
      </p:nvGrpSpPr>
      <p:grpSpPr>
        <a:xfrm>
          <a:off x="0" y="0"/>
          <a:ext cx="0" cy="0"/>
          <a:chOff x="0" y="0"/>
          <a:chExt cx="0" cy="0"/>
        </a:xfrm>
      </p:grpSpPr>
      <p:sp>
        <p:nvSpPr>
          <p:cNvPr id="11" name="Shape 11"/>
          <p:cNvSpPr>
            <a:spLocks noGrp="1"/>
          </p:cNvSpPr>
          <p:nvPr>
            <p:ph type="body" sz="quarter" idx="1" hasCustomPrompt="1"/>
          </p:nvPr>
        </p:nvSpPr>
        <p:spPr>
          <a:xfrm>
            <a:off x="11163297" y="1327176"/>
            <a:ext cx="9949992" cy="1850528"/>
          </a:xfrm>
          <a:prstGeom prst="rect">
            <a:avLst/>
          </a:prstGeom>
        </p:spPr>
        <p:txBody>
          <a:bodyPr anchor="t">
            <a:noAutofit/>
          </a:bodyPr>
          <a:lstStyle>
            <a:lvl1pPr marL="0" indent="0">
              <a:spcBef>
                <a:spcPts val="0"/>
              </a:spcBef>
              <a:buSzTx/>
              <a:buNone/>
            </a:lvl1pPr>
            <a:lvl2pPr marL="0" indent="228600">
              <a:spcBef>
                <a:spcPts val="0"/>
              </a:spcBef>
              <a:buSzTx/>
              <a:buNone/>
            </a:lvl2pPr>
            <a:lvl3pPr marL="0" indent="457200">
              <a:spcBef>
                <a:spcPts val="0"/>
              </a:spcBef>
              <a:buSzTx/>
              <a:buNone/>
            </a:lvl3pPr>
            <a:lvl4pPr marL="0" indent="685800">
              <a:spcBef>
                <a:spcPts val="0"/>
              </a:spcBef>
              <a:buSzTx/>
              <a:buNone/>
            </a:lvl4pPr>
            <a:lvl5pPr marL="0" indent="914400">
              <a:spcBef>
                <a:spcPts val="0"/>
              </a:spcBef>
              <a:buSzTx/>
              <a:buNone/>
            </a:lvl5pPr>
          </a:lstStyle>
          <a:p>
            <a:r>
              <a:t>Body Level One</a:t>
            </a:r>
          </a:p>
          <a:p>
            <a:pPr lvl="1"/>
            <a:r>
              <a:t>Body Level Two</a:t>
            </a:r>
          </a:p>
          <a:p>
            <a:pPr lvl="2"/>
            <a:r>
              <a:t>Body Level Three</a:t>
            </a:r>
          </a:p>
        </p:txBody>
      </p:sp>
      <p:sp>
        <p:nvSpPr>
          <p:cNvPr id="12" name="Shape 12"/>
          <p:cNvSpPr>
            <a:spLocks noGrp="1"/>
          </p:cNvSpPr>
          <p:nvPr>
            <p:ph type="title"/>
          </p:nvPr>
        </p:nvSpPr>
        <p:spPr>
          <a:xfrm>
            <a:off x="2371673" y="1005940"/>
            <a:ext cx="6777403" cy="2289801"/>
          </a:xfrm>
          <a:prstGeom prst="rect">
            <a:avLst/>
          </a:prstGeom>
        </p:spPr>
        <p:txBody>
          <a:bodyPr/>
          <a:lstStyle>
            <a:lvl1pPr>
              <a:defRPr sz="5200"/>
            </a:lvl1pPr>
          </a:lstStyle>
          <a:p>
            <a:r>
              <a:t>Title Text</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
        <p:nvSpPr>
          <p:cNvPr id="16" name="Rounded Rectangle 15"/>
          <p:cNvSpPr/>
          <p:nvPr userDrawn="1"/>
        </p:nvSpPr>
        <p:spPr>
          <a:xfrm>
            <a:off x="1459470" y="4946415"/>
            <a:ext cx="5065200" cy="31464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Picture Placeholder 3"/>
          <p:cNvSpPr>
            <a:spLocks noGrp="1"/>
          </p:cNvSpPr>
          <p:nvPr>
            <p:ph type="pic" sz="quarter" idx="10"/>
          </p:nvPr>
        </p:nvSpPr>
        <p:spPr>
          <a:xfrm>
            <a:off x="1434430" y="4930157"/>
            <a:ext cx="5112000" cy="3182400"/>
          </a:xfrm>
          <a:prstGeom prst="roundRect">
            <a:avLst>
              <a:gd name="adj" fmla="val 6819"/>
            </a:avLst>
          </a:prstGeom>
          <a:noFill/>
        </p:spPr>
        <p:txBody>
          <a:bodyPr/>
          <a:lstStyle/>
          <a:p>
            <a:endParaRPr lang="en-US"/>
          </a:p>
        </p:txBody>
      </p:sp>
      <p:sp>
        <p:nvSpPr>
          <p:cNvPr id="18" name="Rounded Rectangle 17"/>
          <p:cNvSpPr/>
          <p:nvPr userDrawn="1"/>
        </p:nvSpPr>
        <p:spPr>
          <a:xfrm>
            <a:off x="6954377" y="4946415"/>
            <a:ext cx="5065200" cy="31464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Picture Placeholder 3"/>
          <p:cNvSpPr>
            <a:spLocks noGrp="1"/>
          </p:cNvSpPr>
          <p:nvPr>
            <p:ph type="pic" sz="quarter" idx="11"/>
          </p:nvPr>
        </p:nvSpPr>
        <p:spPr>
          <a:xfrm>
            <a:off x="6929337" y="4930157"/>
            <a:ext cx="5112000" cy="3182400"/>
          </a:xfrm>
          <a:prstGeom prst="roundRect">
            <a:avLst>
              <a:gd name="adj" fmla="val 6819"/>
            </a:avLst>
          </a:prstGeom>
          <a:noFill/>
        </p:spPr>
        <p:txBody>
          <a:bodyPr/>
          <a:lstStyle/>
          <a:p>
            <a:endParaRPr lang="en-US"/>
          </a:p>
        </p:txBody>
      </p:sp>
      <p:sp>
        <p:nvSpPr>
          <p:cNvPr id="20" name="Rounded Rectangle 19"/>
          <p:cNvSpPr/>
          <p:nvPr userDrawn="1"/>
        </p:nvSpPr>
        <p:spPr>
          <a:xfrm>
            <a:off x="12363625" y="4946415"/>
            <a:ext cx="5065200" cy="31464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1" name="Picture Placeholder 3"/>
          <p:cNvSpPr>
            <a:spLocks noGrp="1"/>
          </p:cNvSpPr>
          <p:nvPr>
            <p:ph type="pic" sz="quarter" idx="12"/>
          </p:nvPr>
        </p:nvSpPr>
        <p:spPr>
          <a:xfrm>
            <a:off x="12338585" y="4930157"/>
            <a:ext cx="5112000" cy="3182400"/>
          </a:xfrm>
          <a:prstGeom prst="roundRect">
            <a:avLst>
              <a:gd name="adj" fmla="val 6819"/>
            </a:avLst>
          </a:prstGeom>
          <a:noFill/>
        </p:spPr>
        <p:txBody>
          <a:bodyPr/>
          <a:lstStyle/>
          <a:p>
            <a:endParaRPr lang="en-US"/>
          </a:p>
        </p:txBody>
      </p:sp>
      <p:sp>
        <p:nvSpPr>
          <p:cNvPr id="22" name="Rounded Rectangle 21"/>
          <p:cNvSpPr/>
          <p:nvPr userDrawn="1"/>
        </p:nvSpPr>
        <p:spPr>
          <a:xfrm>
            <a:off x="17772873" y="4946415"/>
            <a:ext cx="5065200" cy="31464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3" name="Picture Placeholder 3"/>
          <p:cNvSpPr>
            <a:spLocks noGrp="1"/>
          </p:cNvSpPr>
          <p:nvPr>
            <p:ph type="pic" sz="quarter" idx="13"/>
          </p:nvPr>
        </p:nvSpPr>
        <p:spPr>
          <a:xfrm>
            <a:off x="17747833" y="4930157"/>
            <a:ext cx="5112000" cy="3182400"/>
          </a:xfrm>
          <a:prstGeom prst="roundRect">
            <a:avLst>
              <a:gd name="adj" fmla="val 6819"/>
            </a:avLst>
          </a:prstGeom>
          <a:noFill/>
        </p:spPr>
        <p:txBody>
          <a:bodyPr/>
          <a:lstStyle/>
          <a:p>
            <a:endParaRPr lang="en-US"/>
          </a:p>
        </p:txBody>
      </p:sp>
      <p:sp>
        <p:nvSpPr>
          <p:cNvPr id="24" name="Rounded Rectangle 23"/>
          <p:cNvSpPr/>
          <p:nvPr userDrawn="1"/>
        </p:nvSpPr>
        <p:spPr>
          <a:xfrm>
            <a:off x="1473120" y="8462263"/>
            <a:ext cx="5065200" cy="31464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5" name="Picture Placeholder 3"/>
          <p:cNvSpPr>
            <a:spLocks noGrp="1"/>
          </p:cNvSpPr>
          <p:nvPr>
            <p:ph type="pic" sz="quarter" idx="14"/>
          </p:nvPr>
        </p:nvSpPr>
        <p:spPr>
          <a:xfrm>
            <a:off x="1448080" y="8446005"/>
            <a:ext cx="5112000" cy="3182400"/>
          </a:xfrm>
          <a:prstGeom prst="roundRect">
            <a:avLst>
              <a:gd name="adj" fmla="val 6819"/>
            </a:avLst>
          </a:prstGeom>
          <a:noFill/>
        </p:spPr>
        <p:txBody>
          <a:bodyPr/>
          <a:lstStyle/>
          <a:p>
            <a:endParaRPr lang="en-US"/>
          </a:p>
        </p:txBody>
      </p:sp>
      <p:sp>
        <p:nvSpPr>
          <p:cNvPr id="26" name="Rounded Rectangle 25"/>
          <p:cNvSpPr/>
          <p:nvPr userDrawn="1"/>
        </p:nvSpPr>
        <p:spPr>
          <a:xfrm>
            <a:off x="6968027" y="8462263"/>
            <a:ext cx="5065200" cy="31464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7" name="Picture Placeholder 3"/>
          <p:cNvSpPr>
            <a:spLocks noGrp="1"/>
          </p:cNvSpPr>
          <p:nvPr>
            <p:ph type="pic" sz="quarter" idx="15"/>
          </p:nvPr>
        </p:nvSpPr>
        <p:spPr>
          <a:xfrm>
            <a:off x="6942987" y="8446005"/>
            <a:ext cx="5112000" cy="3182400"/>
          </a:xfrm>
          <a:prstGeom prst="roundRect">
            <a:avLst>
              <a:gd name="adj" fmla="val 6819"/>
            </a:avLst>
          </a:prstGeom>
          <a:noFill/>
        </p:spPr>
        <p:txBody>
          <a:bodyPr/>
          <a:lstStyle/>
          <a:p>
            <a:endParaRPr lang="en-US"/>
          </a:p>
        </p:txBody>
      </p:sp>
      <p:sp>
        <p:nvSpPr>
          <p:cNvPr id="28" name="Rounded Rectangle 27"/>
          <p:cNvSpPr/>
          <p:nvPr userDrawn="1"/>
        </p:nvSpPr>
        <p:spPr>
          <a:xfrm>
            <a:off x="12377275" y="8462263"/>
            <a:ext cx="5065200" cy="31464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9" name="Picture Placeholder 3"/>
          <p:cNvSpPr>
            <a:spLocks noGrp="1"/>
          </p:cNvSpPr>
          <p:nvPr>
            <p:ph type="pic" sz="quarter" idx="16"/>
          </p:nvPr>
        </p:nvSpPr>
        <p:spPr>
          <a:xfrm>
            <a:off x="12352235" y="8446005"/>
            <a:ext cx="5112000" cy="3182400"/>
          </a:xfrm>
          <a:prstGeom prst="roundRect">
            <a:avLst>
              <a:gd name="adj" fmla="val 6819"/>
            </a:avLst>
          </a:prstGeom>
          <a:noFill/>
        </p:spPr>
        <p:txBody>
          <a:bodyPr/>
          <a:lstStyle/>
          <a:p>
            <a:endParaRPr lang="en-US"/>
          </a:p>
        </p:txBody>
      </p:sp>
      <p:sp>
        <p:nvSpPr>
          <p:cNvPr id="30" name="Rounded Rectangle 29"/>
          <p:cNvSpPr/>
          <p:nvPr userDrawn="1"/>
        </p:nvSpPr>
        <p:spPr>
          <a:xfrm>
            <a:off x="17786523" y="8462263"/>
            <a:ext cx="5065200" cy="3146400"/>
          </a:xfrm>
          <a:prstGeom prst="roundRect">
            <a:avLst>
              <a:gd name="adj" fmla="val 7394"/>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1" name="Picture Placeholder 3"/>
          <p:cNvSpPr>
            <a:spLocks noGrp="1"/>
          </p:cNvSpPr>
          <p:nvPr>
            <p:ph type="pic" sz="quarter" idx="17"/>
          </p:nvPr>
        </p:nvSpPr>
        <p:spPr>
          <a:xfrm>
            <a:off x="17761483" y="8446005"/>
            <a:ext cx="5112000" cy="3182400"/>
          </a:xfrm>
          <a:prstGeom prst="roundRect">
            <a:avLst>
              <a:gd name="adj" fmla="val 6819"/>
            </a:avLst>
          </a:prstGeom>
          <a:noFill/>
        </p:spPr>
        <p:txBody>
          <a:bodyPr/>
          <a:lstStyle/>
          <a:p>
            <a:endParaRPr lang="en-US"/>
          </a:p>
        </p:txBody>
      </p:sp>
    </p:spTree>
    <p:extLst>
      <p:ext uri="{BB962C8B-B14F-4D97-AF65-F5344CB8AC3E}">
        <p14:creationId xmlns:p14="http://schemas.microsoft.com/office/powerpoint/2010/main" val="47892943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lank (Dark)">
    <p:bg>
      <p:bgPr>
        <a:solidFill>
          <a:srgbClr val="222328"/>
        </a:solidFill>
        <a:effectLst/>
      </p:bgPr>
    </p:bg>
    <p:spTree>
      <p:nvGrpSpPr>
        <p:cNvPr id="1" name=""/>
        <p:cNvGrpSpPr/>
        <p:nvPr/>
      </p:nvGrpSpPr>
      <p:grpSpPr>
        <a:xfrm>
          <a:off x="0" y="0"/>
          <a:ext cx="0" cy="0"/>
          <a:chOff x="0" y="0"/>
          <a:chExt cx="0" cy="0"/>
        </a:xfrm>
      </p:grpSpPr>
      <p:sp>
        <p:nvSpPr>
          <p:cNvPr id="4" name="Shape 754"/>
          <p:cNvSpPr/>
          <p:nvPr userDrawn="1"/>
        </p:nvSpPr>
        <p:spPr>
          <a:xfrm>
            <a:off x="-15177" y="8297"/>
            <a:ext cx="24414354" cy="7743600"/>
          </a:xfrm>
          <a:prstGeom prst="rect">
            <a:avLst/>
          </a:prstGeom>
          <a:solidFill>
            <a:srgbClr val="2A2C30"/>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7" name="Picture Placeholder 6"/>
          <p:cNvSpPr>
            <a:spLocks noGrp="1"/>
          </p:cNvSpPr>
          <p:nvPr>
            <p:ph type="pic" sz="quarter" idx="10"/>
          </p:nvPr>
        </p:nvSpPr>
        <p:spPr>
          <a:xfrm>
            <a:off x="-15875" y="0"/>
            <a:ext cx="24415750" cy="7743600"/>
          </a:xfrm>
          <a:noFill/>
          <a:ln>
            <a:noFill/>
          </a:ln>
        </p:spPr>
        <p:txBody>
          <a:bodyPr/>
          <a:lstStyle/>
          <a:p>
            <a:endParaRPr lang="en-US"/>
          </a:p>
        </p:txBody>
      </p:sp>
    </p:spTree>
    <p:extLst>
      <p:ext uri="{BB962C8B-B14F-4D97-AF65-F5344CB8AC3E}">
        <p14:creationId xmlns:p14="http://schemas.microsoft.com/office/powerpoint/2010/main" val="113614002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13266"/>
            <a:ext cx="453238" cy="469900"/>
          </a:xfrm>
          <a:prstGeom prst="rect">
            <a:avLst/>
          </a:prstGeom>
        </p:spPr>
        <p:txBody>
          <a:bodyPr/>
          <a:lstStyle/>
          <a:p>
            <a:fld id="{86CB4B4D-7CA3-9044-876B-883B54F8677D}" type="slidenum">
              <a:t>‹#›</a:t>
            </a:fld>
            <a:endParaRPr/>
          </a:p>
        </p:txBody>
      </p:sp>
      <p:sp>
        <p:nvSpPr>
          <p:cNvPr id="2" name="Rectangle 1"/>
          <p:cNvSpPr/>
          <p:nvPr userDrawn="1"/>
        </p:nvSpPr>
        <p:spPr>
          <a:xfrm>
            <a:off x="0" y="0"/>
            <a:ext cx="12192001" cy="6853598"/>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Picture Placeholder 5"/>
          <p:cNvSpPr>
            <a:spLocks noGrp="1"/>
          </p:cNvSpPr>
          <p:nvPr>
            <p:ph type="pic" sz="quarter" idx="10"/>
          </p:nvPr>
        </p:nvSpPr>
        <p:spPr>
          <a:xfrm>
            <a:off x="0" y="0"/>
            <a:ext cx="12207600" cy="6868624"/>
          </a:xfrm>
          <a:noFill/>
          <a:ln>
            <a:noFill/>
          </a:ln>
        </p:spPr>
        <p:txBody>
          <a:bodyPr/>
          <a:lstStyle/>
          <a:p>
            <a:endParaRPr lang="en-US"/>
          </a:p>
        </p:txBody>
      </p:sp>
      <p:sp>
        <p:nvSpPr>
          <p:cNvPr id="8" name="Rectangle 7"/>
          <p:cNvSpPr/>
          <p:nvPr userDrawn="1"/>
        </p:nvSpPr>
        <p:spPr>
          <a:xfrm>
            <a:off x="12212307" y="6892438"/>
            <a:ext cx="12192001" cy="6853598"/>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9" name="Picture Placeholder 5"/>
          <p:cNvSpPr>
            <a:spLocks noGrp="1"/>
          </p:cNvSpPr>
          <p:nvPr>
            <p:ph type="pic" sz="quarter" idx="11"/>
          </p:nvPr>
        </p:nvSpPr>
        <p:spPr>
          <a:xfrm>
            <a:off x="12212307" y="6892438"/>
            <a:ext cx="12207600" cy="6868624"/>
          </a:xfrm>
          <a:noFill/>
          <a:ln>
            <a:noFill/>
          </a:ln>
        </p:spPr>
        <p:txBody>
          <a:bodyPr/>
          <a:lstStyle/>
          <a:p>
            <a:endParaRPr lang="en-US"/>
          </a:p>
        </p:txBody>
      </p:sp>
    </p:spTree>
    <p:extLst>
      <p:ext uri="{BB962C8B-B14F-4D97-AF65-F5344CB8AC3E}">
        <p14:creationId xmlns:p14="http://schemas.microsoft.com/office/powerpoint/2010/main" val="195848576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3" name="Shape 852"/>
          <p:cNvSpPr/>
          <p:nvPr userDrawn="1"/>
        </p:nvSpPr>
        <p:spPr>
          <a:xfrm>
            <a:off x="-10080" y="1171"/>
            <a:ext cx="15783638" cy="13713658"/>
          </a:xfrm>
          <a:prstGeom prst="rect">
            <a:avLst/>
          </a:prstGeom>
          <a:solidFill>
            <a:srgbClr val="222328"/>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4" name="Picture Placeholder 3"/>
          <p:cNvSpPr>
            <a:spLocks noGrp="1"/>
          </p:cNvSpPr>
          <p:nvPr>
            <p:ph type="pic" sz="quarter" idx="10"/>
          </p:nvPr>
        </p:nvSpPr>
        <p:spPr>
          <a:xfrm>
            <a:off x="-9526" y="0"/>
            <a:ext cx="15804000" cy="13716000"/>
          </a:xfrm>
          <a:noFill/>
          <a:ln>
            <a:noFill/>
          </a:ln>
        </p:spPr>
        <p:style>
          <a:lnRef idx="2">
            <a:schemeClr val="dk1">
              <a:shade val="50000"/>
            </a:schemeClr>
          </a:lnRef>
          <a:fillRef idx="1">
            <a:schemeClr val="dk1"/>
          </a:fillRef>
          <a:effectRef idx="0">
            <a:schemeClr val="dk1"/>
          </a:effectRef>
          <a:fontRef idx="none"/>
        </p:style>
        <p:txBody>
          <a:bodyPr/>
          <a:lstStyle/>
          <a:p>
            <a:endParaRPr lang="en-US"/>
          </a:p>
        </p:txBody>
      </p:sp>
    </p:spTree>
    <p:extLst>
      <p:ext uri="{BB962C8B-B14F-4D97-AF65-F5344CB8AC3E}">
        <p14:creationId xmlns:p14="http://schemas.microsoft.com/office/powerpoint/2010/main" val="203160180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7217004" y="2292462"/>
            <a:ext cx="9949992" cy="600967"/>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p:txBody>
      </p:sp>
      <p:sp>
        <p:nvSpPr>
          <p:cNvPr id="21" name="Shape 21"/>
          <p:cNvSpPr>
            <a:spLocks noGrp="1"/>
          </p:cNvSpPr>
          <p:nvPr>
            <p:ph type="title"/>
          </p:nvPr>
        </p:nvSpPr>
        <p:spPr>
          <a:xfrm>
            <a:off x="6146639" y="878940"/>
            <a:ext cx="12090723" cy="1385234"/>
          </a:xfrm>
          <a:prstGeom prst="rect">
            <a:avLst/>
          </a:prstGeom>
        </p:spPr>
        <p:txBody>
          <a:bodyPr/>
          <a:lstStyle>
            <a:lvl1pPr algn="ctr">
              <a:defRPr sz="52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2" name="Rectangle 1"/>
          <p:cNvSpPr/>
          <p:nvPr userDrawn="1"/>
        </p:nvSpPr>
        <p:spPr>
          <a:xfrm>
            <a:off x="1448663" y="4208401"/>
            <a:ext cx="9426204" cy="3639600"/>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 name="Rectangle 2"/>
          <p:cNvSpPr/>
          <p:nvPr userDrawn="1"/>
        </p:nvSpPr>
        <p:spPr>
          <a:xfrm>
            <a:off x="1457634" y="7844597"/>
            <a:ext cx="6633133" cy="4511849"/>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Rectangle 11"/>
          <p:cNvSpPr/>
          <p:nvPr userDrawn="1"/>
        </p:nvSpPr>
        <p:spPr>
          <a:xfrm>
            <a:off x="10875674" y="4214382"/>
            <a:ext cx="6112462" cy="3639600"/>
          </a:xfrm>
          <a:prstGeom prst="rect">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Rectangle 12"/>
          <p:cNvSpPr/>
          <p:nvPr userDrawn="1"/>
        </p:nvSpPr>
        <p:spPr>
          <a:xfrm>
            <a:off x="16988137" y="4214737"/>
            <a:ext cx="5885747" cy="8143200"/>
          </a:xfrm>
          <a:prstGeom prst="rect">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Rectangle 13"/>
          <p:cNvSpPr/>
          <p:nvPr userDrawn="1"/>
        </p:nvSpPr>
        <p:spPr>
          <a:xfrm>
            <a:off x="8090767" y="7838446"/>
            <a:ext cx="8897371" cy="4518000"/>
          </a:xfrm>
          <a:prstGeom prst="rect">
            <a:avLst/>
          </a:prstGeom>
          <a:solidFill>
            <a:srgbClr val="64687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Picture Placeholder 9"/>
          <p:cNvSpPr>
            <a:spLocks noGrp="1"/>
          </p:cNvSpPr>
          <p:nvPr>
            <p:ph type="pic" sz="quarter" idx="10"/>
          </p:nvPr>
        </p:nvSpPr>
        <p:spPr>
          <a:xfrm>
            <a:off x="1449388" y="4208463"/>
            <a:ext cx="9424987" cy="3630612"/>
          </a:xfrm>
          <a:noFill/>
        </p:spPr>
        <p:txBody>
          <a:bodyPr/>
          <a:lstStyle/>
          <a:p>
            <a:endParaRPr lang="en-US"/>
          </a:p>
        </p:txBody>
      </p:sp>
      <p:sp>
        <p:nvSpPr>
          <p:cNvPr id="15" name="Picture Placeholder 14"/>
          <p:cNvSpPr>
            <a:spLocks noGrp="1"/>
          </p:cNvSpPr>
          <p:nvPr>
            <p:ph type="pic" sz="quarter" idx="11"/>
          </p:nvPr>
        </p:nvSpPr>
        <p:spPr>
          <a:xfrm>
            <a:off x="1449388" y="7839075"/>
            <a:ext cx="6642100" cy="4518025"/>
          </a:xfrm>
          <a:noFill/>
          <a:ln>
            <a:noFill/>
          </a:ln>
        </p:spPr>
        <p:txBody>
          <a:bodyPr/>
          <a:lstStyle/>
          <a:p>
            <a:endParaRPr lang="en-US"/>
          </a:p>
        </p:txBody>
      </p:sp>
      <p:sp>
        <p:nvSpPr>
          <p:cNvPr id="17" name="Picture Placeholder 16"/>
          <p:cNvSpPr>
            <a:spLocks noGrp="1"/>
          </p:cNvSpPr>
          <p:nvPr>
            <p:ph type="pic" sz="quarter" idx="12"/>
          </p:nvPr>
        </p:nvSpPr>
        <p:spPr>
          <a:xfrm>
            <a:off x="8091488" y="7839075"/>
            <a:ext cx="8896350" cy="4518025"/>
          </a:xfrm>
          <a:noFill/>
          <a:ln>
            <a:noFill/>
          </a:ln>
        </p:spPr>
        <p:txBody>
          <a:bodyPr/>
          <a:lstStyle/>
          <a:p>
            <a:endParaRPr lang="en-US"/>
          </a:p>
        </p:txBody>
      </p:sp>
      <p:sp>
        <p:nvSpPr>
          <p:cNvPr id="24" name="Picture Placeholder 23"/>
          <p:cNvSpPr>
            <a:spLocks noGrp="1"/>
          </p:cNvSpPr>
          <p:nvPr>
            <p:ph type="pic" sz="quarter" idx="13"/>
          </p:nvPr>
        </p:nvSpPr>
        <p:spPr>
          <a:xfrm>
            <a:off x="10874375" y="4208463"/>
            <a:ext cx="6113463" cy="3640137"/>
          </a:xfrm>
          <a:noFill/>
          <a:ln>
            <a:noFill/>
          </a:ln>
        </p:spPr>
        <p:txBody>
          <a:bodyPr/>
          <a:lstStyle/>
          <a:p>
            <a:endParaRPr lang="en-US"/>
          </a:p>
        </p:txBody>
      </p:sp>
      <p:sp>
        <p:nvSpPr>
          <p:cNvPr id="28" name="Picture Placeholder 27"/>
          <p:cNvSpPr>
            <a:spLocks noGrp="1"/>
          </p:cNvSpPr>
          <p:nvPr>
            <p:ph type="pic" sz="quarter" idx="14"/>
          </p:nvPr>
        </p:nvSpPr>
        <p:spPr>
          <a:xfrm>
            <a:off x="16987838" y="4208463"/>
            <a:ext cx="5886450" cy="8148637"/>
          </a:xfrm>
          <a:noFill/>
          <a:ln>
            <a:noFill/>
          </a:ln>
        </p:spPr>
        <p:txBody>
          <a:bodyPr/>
          <a:lstStyle/>
          <a:p>
            <a:endParaRPr lang="en-US"/>
          </a:p>
        </p:txBody>
      </p:sp>
    </p:spTree>
    <p:extLst>
      <p:ext uri="{BB962C8B-B14F-4D97-AF65-F5344CB8AC3E}">
        <p14:creationId xmlns:p14="http://schemas.microsoft.com/office/powerpoint/2010/main" val="175417529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p:nvPr>
        </p:nvSpPr>
        <p:spPr>
          <a:xfrm>
            <a:off x="5978212" y="-680452"/>
            <a:ext cx="18763948" cy="9828209"/>
          </a:xfrm>
          <a:custGeom>
            <a:avLst/>
            <a:gdLst>
              <a:gd name="connsiteX0" fmla="*/ 0 w 19119850"/>
              <a:gd name="connsiteY0" fmla="*/ 0 h 10058401"/>
              <a:gd name="connsiteX1" fmla="*/ 19119850 w 19119850"/>
              <a:gd name="connsiteY1" fmla="*/ 0 h 10058401"/>
              <a:gd name="connsiteX2" fmla="*/ 19119850 w 19119850"/>
              <a:gd name="connsiteY2" fmla="*/ 10058401 h 10058401"/>
              <a:gd name="connsiteX3" fmla="*/ 0 w 19119850"/>
              <a:gd name="connsiteY3" fmla="*/ 10058401 h 10058401"/>
              <a:gd name="connsiteX4" fmla="*/ 0 w 19119850"/>
              <a:gd name="connsiteY4" fmla="*/ 0 h 10058401"/>
              <a:gd name="connsiteX0" fmla="*/ 0 w 19119850"/>
              <a:gd name="connsiteY0" fmla="*/ 0 h 10058401"/>
              <a:gd name="connsiteX1" fmla="*/ 19119850 w 19119850"/>
              <a:gd name="connsiteY1" fmla="*/ 0 h 10058401"/>
              <a:gd name="connsiteX2" fmla="*/ 19119850 w 19119850"/>
              <a:gd name="connsiteY2" fmla="*/ 10058401 h 10058401"/>
              <a:gd name="connsiteX3" fmla="*/ 2161309 w 19119850"/>
              <a:gd name="connsiteY3" fmla="*/ 2452255 h 10058401"/>
              <a:gd name="connsiteX4" fmla="*/ 0 w 19119850"/>
              <a:gd name="connsiteY4" fmla="*/ 0 h 10058401"/>
              <a:gd name="connsiteX0" fmla="*/ 0 w 19119850"/>
              <a:gd name="connsiteY0" fmla="*/ 0 h 9850583"/>
              <a:gd name="connsiteX1" fmla="*/ 19119850 w 19119850"/>
              <a:gd name="connsiteY1" fmla="*/ 0 h 9850583"/>
              <a:gd name="connsiteX2" fmla="*/ 12054031 w 19119850"/>
              <a:gd name="connsiteY2" fmla="*/ 9850583 h 9850583"/>
              <a:gd name="connsiteX3" fmla="*/ 2161309 w 19119850"/>
              <a:gd name="connsiteY3" fmla="*/ 2452255 h 9850583"/>
              <a:gd name="connsiteX4" fmla="*/ 0 w 19119850"/>
              <a:gd name="connsiteY4" fmla="*/ 0 h 9850583"/>
              <a:gd name="connsiteX0" fmla="*/ 0 w 19119850"/>
              <a:gd name="connsiteY0" fmla="*/ 0 h 9884450"/>
              <a:gd name="connsiteX1" fmla="*/ 19119850 w 19119850"/>
              <a:gd name="connsiteY1" fmla="*/ 0 h 9884450"/>
              <a:gd name="connsiteX2" fmla="*/ 12042743 w 19119850"/>
              <a:gd name="connsiteY2" fmla="*/ 9884450 h 9884450"/>
              <a:gd name="connsiteX3" fmla="*/ 2161309 w 19119850"/>
              <a:gd name="connsiteY3" fmla="*/ 2452255 h 9884450"/>
              <a:gd name="connsiteX4" fmla="*/ 0 w 19119850"/>
              <a:gd name="connsiteY4" fmla="*/ 0 h 9884450"/>
              <a:gd name="connsiteX0" fmla="*/ 0 w 18981305"/>
              <a:gd name="connsiteY0" fmla="*/ 942109 h 9884450"/>
              <a:gd name="connsiteX1" fmla="*/ 18981305 w 18981305"/>
              <a:gd name="connsiteY1" fmla="*/ 0 h 9884450"/>
              <a:gd name="connsiteX2" fmla="*/ 11904198 w 18981305"/>
              <a:gd name="connsiteY2" fmla="*/ 9884450 h 9884450"/>
              <a:gd name="connsiteX3" fmla="*/ 2022764 w 18981305"/>
              <a:gd name="connsiteY3" fmla="*/ 2452255 h 9884450"/>
              <a:gd name="connsiteX4" fmla="*/ 0 w 18981305"/>
              <a:gd name="connsiteY4" fmla="*/ 942109 h 9884450"/>
              <a:gd name="connsiteX0" fmla="*/ 0 w 18918552"/>
              <a:gd name="connsiteY0" fmla="*/ 960038 h 9884450"/>
              <a:gd name="connsiteX1" fmla="*/ 18918552 w 18918552"/>
              <a:gd name="connsiteY1" fmla="*/ 0 h 9884450"/>
              <a:gd name="connsiteX2" fmla="*/ 11841445 w 18918552"/>
              <a:gd name="connsiteY2" fmla="*/ 9884450 h 9884450"/>
              <a:gd name="connsiteX3" fmla="*/ 1960011 w 18918552"/>
              <a:gd name="connsiteY3" fmla="*/ 2452255 h 9884450"/>
              <a:gd name="connsiteX4" fmla="*/ 0 w 18918552"/>
              <a:gd name="connsiteY4" fmla="*/ 960038 h 9884450"/>
              <a:gd name="connsiteX0" fmla="*/ 0 w 11841445"/>
              <a:gd name="connsiteY0" fmla="*/ 284177 h 9208589"/>
              <a:gd name="connsiteX1" fmla="*/ 9138448 w 11841445"/>
              <a:gd name="connsiteY1" fmla="*/ 0 h 9208589"/>
              <a:gd name="connsiteX2" fmla="*/ 11841445 w 11841445"/>
              <a:gd name="connsiteY2" fmla="*/ 9208589 h 9208589"/>
              <a:gd name="connsiteX3" fmla="*/ 1960011 w 11841445"/>
              <a:gd name="connsiteY3" fmla="*/ 1776394 h 9208589"/>
              <a:gd name="connsiteX4" fmla="*/ 0 w 11841445"/>
              <a:gd name="connsiteY4" fmla="*/ 284177 h 9208589"/>
              <a:gd name="connsiteX0" fmla="*/ 0 w 11841445"/>
              <a:gd name="connsiteY0" fmla="*/ 840768 h 9765180"/>
              <a:gd name="connsiteX1" fmla="*/ 8721005 w 11841445"/>
              <a:gd name="connsiteY1" fmla="*/ 0 h 9765180"/>
              <a:gd name="connsiteX2" fmla="*/ 11841445 w 11841445"/>
              <a:gd name="connsiteY2" fmla="*/ 9765180 h 9765180"/>
              <a:gd name="connsiteX3" fmla="*/ 1960011 w 11841445"/>
              <a:gd name="connsiteY3" fmla="*/ 2332985 h 9765180"/>
              <a:gd name="connsiteX4" fmla="*/ 0 w 11841445"/>
              <a:gd name="connsiteY4" fmla="*/ 840768 h 9765180"/>
              <a:gd name="connsiteX0" fmla="*/ 0 w 11841445"/>
              <a:gd name="connsiteY0" fmla="*/ 641986 h 9566398"/>
              <a:gd name="connsiteX1" fmla="*/ 908848 w 11841445"/>
              <a:gd name="connsiteY1" fmla="*/ 0 h 9566398"/>
              <a:gd name="connsiteX2" fmla="*/ 11841445 w 11841445"/>
              <a:gd name="connsiteY2" fmla="*/ 9566398 h 9566398"/>
              <a:gd name="connsiteX3" fmla="*/ 1960011 w 11841445"/>
              <a:gd name="connsiteY3" fmla="*/ 2134203 h 9566398"/>
              <a:gd name="connsiteX4" fmla="*/ 0 w 11841445"/>
              <a:gd name="connsiteY4" fmla="*/ 641986 h 9566398"/>
              <a:gd name="connsiteX0" fmla="*/ 0 w 18736515"/>
              <a:gd name="connsiteY0" fmla="*/ 641986 h 4154139"/>
              <a:gd name="connsiteX1" fmla="*/ 908848 w 18736515"/>
              <a:gd name="connsiteY1" fmla="*/ 0 h 4154139"/>
              <a:gd name="connsiteX2" fmla="*/ 18736515 w 18736515"/>
              <a:gd name="connsiteY2" fmla="*/ 4154139 h 4154139"/>
              <a:gd name="connsiteX3" fmla="*/ 1960011 w 18736515"/>
              <a:gd name="connsiteY3" fmla="*/ 2134203 h 4154139"/>
              <a:gd name="connsiteX4" fmla="*/ 0 w 18736515"/>
              <a:gd name="connsiteY4" fmla="*/ 641986 h 4154139"/>
              <a:gd name="connsiteX0" fmla="*/ 0 w 18763948"/>
              <a:gd name="connsiteY0" fmla="*/ 641986 h 4126707"/>
              <a:gd name="connsiteX1" fmla="*/ 908848 w 18763948"/>
              <a:gd name="connsiteY1" fmla="*/ 0 h 4126707"/>
              <a:gd name="connsiteX2" fmla="*/ 18763948 w 18763948"/>
              <a:gd name="connsiteY2" fmla="*/ 4126707 h 4126707"/>
              <a:gd name="connsiteX3" fmla="*/ 1960011 w 18763948"/>
              <a:gd name="connsiteY3" fmla="*/ 2134203 h 4126707"/>
              <a:gd name="connsiteX4" fmla="*/ 0 w 18763948"/>
              <a:gd name="connsiteY4" fmla="*/ 641986 h 4126707"/>
              <a:gd name="connsiteX0" fmla="*/ 0 w 18763948"/>
              <a:gd name="connsiteY0" fmla="*/ 641986 h 4264755"/>
              <a:gd name="connsiteX1" fmla="*/ 908848 w 18763948"/>
              <a:gd name="connsiteY1" fmla="*/ 0 h 4264755"/>
              <a:gd name="connsiteX2" fmla="*/ 18763948 w 18763948"/>
              <a:gd name="connsiteY2" fmla="*/ 4126707 h 4264755"/>
              <a:gd name="connsiteX3" fmla="*/ 5443875 w 18763948"/>
              <a:gd name="connsiteY3" fmla="*/ 4264755 h 4264755"/>
              <a:gd name="connsiteX4" fmla="*/ 0 w 18763948"/>
              <a:gd name="connsiteY4" fmla="*/ 641986 h 4264755"/>
              <a:gd name="connsiteX0" fmla="*/ 0 w 18763948"/>
              <a:gd name="connsiteY0" fmla="*/ 641986 h 7428579"/>
              <a:gd name="connsiteX1" fmla="*/ 908848 w 18763948"/>
              <a:gd name="connsiteY1" fmla="*/ 0 h 7428579"/>
              <a:gd name="connsiteX2" fmla="*/ 18763948 w 18763948"/>
              <a:gd name="connsiteY2" fmla="*/ 4126707 h 7428579"/>
              <a:gd name="connsiteX3" fmla="*/ 9549531 w 18763948"/>
              <a:gd name="connsiteY3" fmla="*/ 7428579 h 7428579"/>
              <a:gd name="connsiteX4" fmla="*/ 0 w 18763948"/>
              <a:gd name="connsiteY4" fmla="*/ 641986 h 7428579"/>
              <a:gd name="connsiteX0" fmla="*/ 0 w 18763948"/>
              <a:gd name="connsiteY0" fmla="*/ 641986 h 9577419"/>
              <a:gd name="connsiteX1" fmla="*/ 908848 w 18763948"/>
              <a:gd name="connsiteY1" fmla="*/ 0 h 9577419"/>
              <a:gd name="connsiteX2" fmla="*/ 18763948 w 18763948"/>
              <a:gd name="connsiteY2" fmla="*/ 4126707 h 9577419"/>
              <a:gd name="connsiteX3" fmla="*/ 11835531 w 18763948"/>
              <a:gd name="connsiteY3" fmla="*/ 9577419 h 9577419"/>
              <a:gd name="connsiteX4" fmla="*/ 0 w 18763948"/>
              <a:gd name="connsiteY4" fmla="*/ 641986 h 9577419"/>
              <a:gd name="connsiteX0" fmla="*/ 0 w 18763948"/>
              <a:gd name="connsiteY0" fmla="*/ 641986 h 9577419"/>
              <a:gd name="connsiteX1" fmla="*/ 908848 w 18763948"/>
              <a:gd name="connsiteY1" fmla="*/ 0 h 9577419"/>
              <a:gd name="connsiteX2" fmla="*/ 9860502 w 18763948"/>
              <a:gd name="connsiteY2" fmla="*/ 266375 h 9577419"/>
              <a:gd name="connsiteX3" fmla="*/ 18763948 w 18763948"/>
              <a:gd name="connsiteY3" fmla="*/ 4126707 h 9577419"/>
              <a:gd name="connsiteX4" fmla="*/ 11835531 w 18763948"/>
              <a:gd name="connsiteY4" fmla="*/ 9577419 h 9577419"/>
              <a:gd name="connsiteX5" fmla="*/ 0 w 18763948"/>
              <a:gd name="connsiteY5" fmla="*/ 641986 h 9577419"/>
              <a:gd name="connsiteX0" fmla="*/ 0 w 18763948"/>
              <a:gd name="connsiteY0" fmla="*/ 868857 h 9804290"/>
              <a:gd name="connsiteX1" fmla="*/ 908848 w 18763948"/>
              <a:gd name="connsiteY1" fmla="*/ 226871 h 9804290"/>
              <a:gd name="connsiteX2" fmla="*/ 12440416 w 18763948"/>
              <a:gd name="connsiteY2" fmla="*/ 166675 h 9804290"/>
              <a:gd name="connsiteX3" fmla="*/ 18763948 w 18763948"/>
              <a:gd name="connsiteY3" fmla="*/ 4353578 h 9804290"/>
              <a:gd name="connsiteX4" fmla="*/ 11835531 w 18763948"/>
              <a:gd name="connsiteY4" fmla="*/ 9804290 h 9804290"/>
              <a:gd name="connsiteX5" fmla="*/ 0 w 18763948"/>
              <a:gd name="connsiteY5" fmla="*/ 868857 h 9804290"/>
              <a:gd name="connsiteX0" fmla="*/ 0 w 18763948"/>
              <a:gd name="connsiteY0" fmla="*/ 892776 h 9828209"/>
              <a:gd name="connsiteX1" fmla="*/ 1235419 w 18763948"/>
              <a:gd name="connsiteY1" fmla="*/ 54847 h 9828209"/>
              <a:gd name="connsiteX2" fmla="*/ 12440416 w 18763948"/>
              <a:gd name="connsiteY2" fmla="*/ 190594 h 9828209"/>
              <a:gd name="connsiteX3" fmla="*/ 18763948 w 18763948"/>
              <a:gd name="connsiteY3" fmla="*/ 4377497 h 9828209"/>
              <a:gd name="connsiteX4" fmla="*/ 11835531 w 18763948"/>
              <a:gd name="connsiteY4" fmla="*/ 9828209 h 9828209"/>
              <a:gd name="connsiteX5" fmla="*/ 0 w 18763948"/>
              <a:gd name="connsiteY5" fmla="*/ 892776 h 982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3948" h="9828209">
                <a:moveTo>
                  <a:pt x="0" y="892776"/>
                </a:moveTo>
                <a:lnTo>
                  <a:pt x="1235419" y="54847"/>
                </a:lnTo>
                <a:cubicBezTo>
                  <a:pt x="3827418" y="655267"/>
                  <a:pt x="9848417" y="-409826"/>
                  <a:pt x="12440416" y="190594"/>
                </a:cubicBezTo>
                <a:lnTo>
                  <a:pt x="18763948" y="4377497"/>
                </a:lnTo>
                <a:lnTo>
                  <a:pt x="11835531" y="9828209"/>
                </a:lnTo>
                <a:lnTo>
                  <a:pt x="0" y="892776"/>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1663278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p:nvPr>
        </p:nvSpPr>
        <p:spPr>
          <a:xfrm>
            <a:off x="16712190" y="3301877"/>
            <a:ext cx="4920921" cy="12964942"/>
          </a:xfrm>
          <a:custGeom>
            <a:avLst/>
            <a:gdLst>
              <a:gd name="connsiteX0" fmla="*/ 0 w 5099050"/>
              <a:gd name="connsiteY0" fmla="*/ 0 h 13113385"/>
              <a:gd name="connsiteX1" fmla="*/ 5099050 w 5099050"/>
              <a:gd name="connsiteY1" fmla="*/ 0 h 13113385"/>
              <a:gd name="connsiteX2" fmla="*/ 5099050 w 5099050"/>
              <a:gd name="connsiteY2" fmla="*/ 13113385 h 13113385"/>
              <a:gd name="connsiteX3" fmla="*/ 0 w 5099050"/>
              <a:gd name="connsiteY3" fmla="*/ 13113385 h 13113385"/>
              <a:gd name="connsiteX4" fmla="*/ 0 w 5099050"/>
              <a:gd name="connsiteY4" fmla="*/ 0 h 13113385"/>
              <a:gd name="connsiteX0" fmla="*/ 71252 w 5099050"/>
              <a:gd name="connsiteY0" fmla="*/ 41564 h 13113385"/>
              <a:gd name="connsiteX1" fmla="*/ 5099050 w 5099050"/>
              <a:gd name="connsiteY1" fmla="*/ 0 h 13113385"/>
              <a:gd name="connsiteX2" fmla="*/ 5099050 w 5099050"/>
              <a:gd name="connsiteY2" fmla="*/ 13113385 h 13113385"/>
              <a:gd name="connsiteX3" fmla="*/ 0 w 5099050"/>
              <a:gd name="connsiteY3" fmla="*/ 13113385 h 13113385"/>
              <a:gd name="connsiteX4" fmla="*/ 71252 w 5099050"/>
              <a:gd name="connsiteY4" fmla="*/ 41564 h 13113385"/>
              <a:gd name="connsiteX0" fmla="*/ 83127 w 5099050"/>
              <a:gd name="connsiteY0" fmla="*/ 47502 h 13113385"/>
              <a:gd name="connsiteX1" fmla="*/ 5099050 w 5099050"/>
              <a:gd name="connsiteY1" fmla="*/ 0 h 13113385"/>
              <a:gd name="connsiteX2" fmla="*/ 5099050 w 5099050"/>
              <a:gd name="connsiteY2" fmla="*/ 13113385 h 13113385"/>
              <a:gd name="connsiteX3" fmla="*/ 0 w 5099050"/>
              <a:gd name="connsiteY3" fmla="*/ 13113385 h 13113385"/>
              <a:gd name="connsiteX4" fmla="*/ 83127 w 5099050"/>
              <a:gd name="connsiteY4" fmla="*/ 47502 h 13113385"/>
              <a:gd name="connsiteX0" fmla="*/ 83127 w 5099050"/>
              <a:gd name="connsiteY0" fmla="*/ 0 h 13065883"/>
              <a:gd name="connsiteX1" fmla="*/ 4992172 w 5099050"/>
              <a:gd name="connsiteY1" fmla="*/ 1175657 h 13065883"/>
              <a:gd name="connsiteX2" fmla="*/ 5099050 w 5099050"/>
              <a:gd name="connsiteY2" fmla="*/ 13065883 h 13065883"/>
              <a:gd name="connsiteX3" fmla="*/ 0 w 5099050"/>
              <a:gd name="connsiteY3" fmla="*/ 13065883 h 13065883"/>
              <a:gd name="connsiteX4" fmla="*/ 83127 w 5099050"/>
              <a:gd name="connsiteY4" fmla="*/ 0 h 13065883"/>
              <a:gd name="connsiteX0" fmla="*/ 83127 w 5004048"/>
              <a:gd name="connsiteY0" fmla="*/ 0 h 13065883"/>
              <a:gd name="connsiteX1" fmla="*/ 4992172 w 5004048"/>
              <a:gd name="connsiteY1" fmla="*/ 1175657 h 13065883"/>
              <a:gd name="connsiteX2" fmla="*/ 5004048 w 5004048"/>
              <a:gd name="connsiteY2" fmla="*/ 12964942 h 13065883"/>
              <a:gd name="connsiteX3" fmla="*/ 0 w 5004048"/>
              <a:gd name="connsiteY3" fmla="*/ 13065883 h 13065883"/>
              <a:gd name="connsiteX4" fmla="*/ 83127 w 5004048"/>
              <a:gd name="connsiteY4" fmla="*/ 0 h 13065883"/>
              <a:gd name="connsiteX0" fmla="*/ 0 w 4920921"/>
              <a:gd name="connsiteY0" fmla="*/ 0 h 12964942"/>
              <a:gd name="connsiteX1" fmla="*/ 4909045 w 4920921"/>
              <a:gd name="connsiteY1" fmla="*/ 1175657 h 12964942"/>
              <a:gd name="connsiteX2" fmla="*/ 4920921 w 4920921"/>
              <a:gd name="connsiteY2" fmla="*/ 12964942 h 12964942"/>
              <a:gd name="connsiteX3" fmla="*/ 0 w 4920921"/>
              <a:gd name="connsiteY3" fmla="*/ 12816502 h 12964942"/>
              <a:gd name="connsiteX4" fmla="*/ 0 w 4920921"/>
              <a:gd name="connsiteY4" fmla="*/ 0 h 1296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0921" h="12964942">
                <a:moveTo>
                  <a:pt x="0" y="0"/>
                </a:moveTo>
                <a:lnTo>
                  <a:pt x="4909045" y="1175657"/>
                </a:lnTo>
                <a:cubicBezTo>
                  <a:pt x="4913004" y="5105419"/>
                  <a:pt x="4916962" y="9035180"/>
                  <a:pt x="4920921" y="12964942"/>
                </a:cubicBezTo>
                <a:lnTo>
                  <a:pt x="0" y="12816502"/>
                </a:lnTo>
                <a:lnTo>
                  <a:pt x="0" y="0"/>
                </a:lnTo>
                <a:close/>
              </a:path>
            </a:pathLst>
          </a:custGeom>
          <a:noFill/>
          <a:ln w="12700">
            <a:noFill/>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01120943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Blank (Dark)">
    <p:bg>
      <p:bgPr>
        <a:solidFill>
          <a:srgbClr val="222328"/>
        </a:solidFill>
        <a:effectLst/>
      </p:bgPr>
    </p:bg>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2689549" y="-3456122"/>
            <a:ext cx="5013970" cy="13022020"/>
          </a:xfrm>
          <a:custGeom>
            <a:avLst/>
            <a:gdLst>
              <a:gd name="connsiteX0" fmla="*/ 0 w 5432425"/>
              <a:gd name="connsiteY0" fmla="*/ 0 h 13665200"/>
              <a:gd name="connsiteX1" fmla="*/ 5432425 w 5432425"/>
              <a:gd name="connsiteY1" fmla="*/ 0 h 13665200"/>
              <a:gd name="connsiteX2" fmla="*/ 5432425 w 5432425"/>
              <a:gd name="connsiteY2" fmla="*/ 13665200 h 13665200"/>
              <a:gd name="connsiteX3" fmla="*/ 0 w 5432425"/>
              <a:gd name="connsiteY3" fmla="*/ 13665200 h 13665200"/>
              <a:gd name="connsiteX4" fmla="*/ 0 w 5432425"/>
              <a:gd name="connsiteY4" fmla="*/ 0 h 13665200"/>
              <a:gd name="connsiteX0" fmla="*/ 0 w 5432425"/>
              <a:gd name="connsiteY0" fmla="*/ 0 h 13665200"/>
              <a:gd name="connsiteX1" fmla="*/ 5432425 w 5432425"/>
              <a:gd name="connsiteY1" fmla="*/ 0 h 13665200"/>
              <a:gd name="connsiteX2" fmla="*/ 5432425 w 5432425"/>
              <a:gd name="connsiteY2" fmla="*/ 13665200 h 13665200"/>
              <a:gd name="connsiteX3" fmla="*/ 247973 w 5432425"/>
              <a:gd name="connsiteY3" fmla="*/ 13223498 h 13665200"/>
              <a:gd name="connsiteX4" fmla="*/ 0 w 5432425"/>
              <a:gd name="connsiteY4" fmla="*/ 0 h 13665200"/>
              <a:gd name="connsiteX0" fmla="*/ 0 w 5432425"/>
              <a:gd name="connsiteY0" fmla="*/ 0 h 13223498"/>
              <a:gd name="connsiteX1" fmla="*/ 5432425 w 5432425"/>
              <a:gd name="connsiteY1" fmla="*/ 0 h 13223498"/>
              <a:gd name="connsiteX2" fmla="*/ 5261943 w 5432425"/>
              <a:gd name="connsiteY2" fmla="*/ 13053017 h 13223498"/>
              <a:gd name="connsiteX3" fmla="*/ 247973 w 5432425"/>
              <a:gd name="connsiteY3" fmla="*/ 13223498 h 13223498"/>
              <a:gd name="connsiteX4" fmla="*/ 0 w 5432425"/>
              <a:gd name="connsiteY4" fmla="*/ 0 h 13223498"/>
              <a:gd name="connsiteX0" fmla="*/ 7749 w 5184452"/>
              <a:gd name="connsiteY0" fmla="*/ 1379349 h 13223498"/>
              <a:gd name="connsiteX1" fmla="*/ 5184452 w 5184452"/>
              <a:gd name="connsiteY1" fmla="*/ 0 h 13223498"/>
              <a:gd name="connsiteX2" fmla="*/ 5013970 w 5184452"/>
              <a:gd name="connsiteY2" fmla="*/ 13053017 h 13223498"/>
              <a:gd name="connsiteX3" fmla="*/ 0 w 5184452"/>
              <a:gd name="connsiteY3" fmla="*/ 13223498 h 13223498"/>
              <a:gd name="connsiteX4" fmla="*/ 7749 w 5184452"/>
              <a:gd name="connsiteY4" fmla="*/ 1379349 h 13223498"/>
              <a:gd name="connsiteX0" fmla="*/ 7749 w 5013970"/>
              <a:gd name="connsiteY0" fmla="*/ 1177871 h 13022020"/>
              <a:gd name="connsiteX1" fmla="*/ 4928730 w 5013970"/>
              <a:gd name="connsiteY1" fmla="*/ 0 h 13022020"/>
              <a:gd name="connsiteX2" fmla="*/ 5013970 w 5013970"/>
              <a:gd name="connsiteY2" fmla="*/ 12851539 h 13022020"/>
              <a:gd name="connsiteX3" fmla="*/ 0 w 5013970"/>
              <a:gd name="connsiteY3" fmla="*/ 13022020 h 13022020"/>
              <a:gd name="connsiteX4" fmla="*/ 7749 w 5013970"/>
              <a:gd name="connsiteY4" fmla="*/ 1177871 h 1302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970" h="13022020">
                <a:moveTo>
                  <a:pt x="7749" y="1177871"/>
                </a:moveTo>
                <a:lnTo>
                  <a:pt x="4928730" y="0"/>
                </a:lnTo>
                <a:lnTo>
                  <a:pt x="5013970" y="12851539"/>
                </a:lnTo>
                <a:lnTo>
                  <a:pt x="0" y="13022020"/>
                </a:lnTo>
                <a:lnTo>
                  <a:pt x="7749" y="1177871"/>
                </a:lnTo>
                <a:close/>
              </a:path>
            </a:pathLst>
          </a:custGeom>
          <a:noFill/>
          <a:ln w="12700">
            <a:noFill/>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25217947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p:nvPr>
        </p:nvSpPr>
        <p:spPr>
          <a:xfrm>
            <a:off x="8797925" y="3374336"/>
            <a:ext cx="6778625" cy="12045052"/>
          </a:xfrm>
          <a:noFill/>
          <a:ln>
            <a:noFill/>
          </a:ln>
        </p:spPr>
        <p:txBody>
          <a:bodyPr/>
          <a:lstStyle/>
          <a:p>
            <a:endParaRPr lang="en-US"/>
          </a:p>
        </p:txBody>
      </p:sp>
    </p:spTree>
    <p:extLst>
      <p:ext uri="{BB962C8B-B14F-4D97-AF65-F5344CB8AC3E}">
        <p14:creationId xmlns:p14="http://schemas.microsoft.com/office/powerpoint/2010/main" val="32466988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p:nvPr>
        </p:nvSpPr>
        <p:spPr>
          <a:xfrm>
            <a:off x="15105063" y="2370805"/>
            <a:ext cx="6786562" cy="9041147"/>
          </a:xfrm>
          <a:noFill/>
          <a:ln>
            <a:noFill/>
          </a:ln>
        </p:spPr>
        <p:txBody>
          <a:bodyPr/>
          <a:lstStyle/>
          <a:p>
            <a:endParaRPr lang="en-US"/>
          </a:p>
        </p:txBody>
      </p:sp>
    </p:spTree>
    <p:extLst>
      <p:ext uri="{BB962C8B-B14F-4D97-AF65-F5344CB8AC3E}">
        <p14:creationId xmlns:p14="http://schemas.microsoft.com/office/powerpoint/2010/main" val="8673316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99"/>
          <p:cNvSpPr/>
          <p:nvPr userDrawn="1"/>
        </p:nvSpPr>
        <p:spPr>
          <a:xfrm>
            <a:off x="14229981" y="-24975"/>
            <a:ext cx="10160001" cy="13765951"/>
          </a:xfrm>
          <a:prstGeom prst="rect">
            <a:avLst/>
          </a:prstGeom>
          <a:solidFill>
            <a:srgbClr val="222328"/>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4" name="Picture Placeholder 3"/>
          <p:cNvSpPr>
            <a:spLocks noGrp="1"/>
          </p:cNvSpPr>
          <p:nvPr>
            <p:ph type="pic" sz="quarter" idx="10"/>
          </p:nvPr>
        </p:nvSpPr>
        <p:spPr>
          <a:xfrm>
            <a:off x="14229981" y="-24975"/>
            <a:ext cx="10154019" cy="13765951"/>
          </a:xfrm>
        </p:spPr>
        <p:txBody>
          <a:bodyPr/>
          <a:lstStyle/>
          <a:p>
            <a:endParaRPr lang="en-US"/>
          </a:p>
        </p:txBody>
      </p:sp>
    </p:spTree>
    <p:extLst>
      <p:ext uri="{BB962C8B-B14F-4D97-AF65-F5344CB8AC3E}">
        <p14:creationId xmlns:p14="http://schemas.microsoft.com/office/powerpoint/2010/main" val="848595636"/>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8" name="Picture Placeholder 7"/>
          <p:cNvSpPr>
            <a:spLocks noGrp="1"/>
          </p:cNvSpPr>
          <p:nvPr>
            <p:ph type="pic" sz="quarter" idx="10"/>
          </p:nvPr>
        </p:nvSpPr>
        <p:spPr>
          <a:xfrm>
            <a:off x="4356100" y="7306042"/>
            <a:ext cx="6783388" cy="9038858"/>
          </a:xfrm>
          <a:noFill/>
          <a:ln>
            <a:noFill/>
          </a:ln>
          <a:effectLst/>
        </p:spPr>
        <p:txBody>
          <a:bodyPr/>
          <a:lstStyle/>
          <a:p>
            <a:endParaRPr lang="en-US"/>
          </a:p>
        </p:txBody>
      </p:sp>
      <p:sp>
        <p:nvSpPr>
          <p:cNvPr id="9" name="Picture Placeholder 7"/>
          <p:cNvSpPr>
            <a:spLocks noGrp="1"/>
          </p:cNvSpPr>
          <p:nvPr>
            <p:ph type="pic" sz="quarter" idx="11"/>
          </p:nvPr>
        </p:nvSpPr>
        <p:spPr>
          <a:xfrm>
            <a:off x="13043483" y="-2544362"/>
            <a:ext cx="6783388" cy="9038858"/>
          </a:xfrm>
          <a:noFill/>
          <a:ln>
            <a:noFill/>
          </a:ln>
          <a:effectLst/>
        </p:spPr>
        <p:txBody>
          <a:bodyPr/>
          <a:lstStyle/>
          <a:p>
            <a:endParaRPr lang="en-US"/>
          </a:p>
        </p:txBody>
      </p:sp>
    </p:spTree>
    <p:extLst>
      <p:ext uri="{BB962C8B-B14F-4D97-AF65-F5344CB8AC3E}">
        <p14:creationId xmlns:p14="http://schemas.microsoft.com/office/powerpoint/2010/main" val="40017748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Blank (Dark)">
    <p:bg>
      <p:bgPr>
        <a:solidFill>
          <a:srgbClr val="222328"/>
        </a:solidFill>
        <a:effectLst/>
      </p:bgPr>
    </p:bg>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6" name="Picture Placeholder 5"/>
          <p:cNvSpPr>
            <a:spLocks noGrp="1"/>
          </p:cNvSpPr>
          <p:nvPr>
            <p:ph type="pic" sz="quarter" idx="10"/>
          </p:nvPr>
        </p:nvSpPr>
        <p:spPr>
          <a:xfrm>
            <a:off x="3574677" y="-3558988"/>
            <a:ext cx="17259300" cy="8689041"/>
          </a:xfrm>
          <a:custGeom>
            <a:avLst/>
            <a:gdLst>
              <a:gd name="connsiteX0" fmla="*/ 0 w 17792700"/>
              <a:gd name="connsiteY0" fmla="*/ 0 h 9220200"/>
              <a:gd name="connsiteX1" fmla="*/ 17792700 w 17792700"/>
              <a:gd name="connsiteY1" fmla="*/ 0 h 9220200"/>
              <a:gd name="connsiteX2" fmla="*/ 17792700 w 17792700"/>
              <a:gd name="connsiteY2" fmla="*/ 9220200 h 9220200"/>
              <a:gd name="connsiteX3" fmla="*/ 0 w 17792700"/>
              <a:gd name="connsiteY3" fmla="*/ 9220200 h 9220200"/>
              <a:gd name="connsiteX4" fmla="*/ 0 w 17792700"/>
              <a:gd name="connsiteY4" fmla="*/ 0 h 9220200"/>
              <a:gd name="connsiteX0" fmla="*/ 0 w 17792700"/>
              <a:gd name="connsiteY0" fmla="*/ 0 h 9220200"/>
              <a:gd name="connsiteX1" fmla="*/ 17792700 w 17792700"/>
              <a:gd name="connsiteY1" fmla="*/ 0 h 9220200"/>
              <a:gd name="connsiteX2" fmla="*/ 17792700 w 17792700"/>
              <a:gd name="connsiteY2" fmla="*/ 9220200 h 9220200"/>
              <a:gd name="connsiteX3" fmla="*/ 304800 w 17792700"/>
              <a:gd name="connsiteY3" fmla="*/ 5334000 h 9220200"/>
              <a:gd name="connsiteX4" fmla="*/ 0 w 17792700"/>
              <a:gd name="connsiteY4" fmla="*/ 0 h 9220200"/>
              <a:gd name="connsiteX0" fmla="*/ 0 w 17792700"/>
              <a:gd name="connsiteY0" fmla="*/ 0 h 9220200"/>
              <a:gd name="connsiteX1" fmla="*/ 17792700 w 17792700"/>
              <a:gd name="connsiteY1" fmla="*/ 0 h 9220200"/>
              <a:gd name="connsiteX2" fmla="*/ 17792700 w 17792700"/>
              <a:gd name="connsiteY2" fmla="*/ 9220200 h 9220200"/>
              <a:gd name="connsiteX3" fmla="*/ 183777 w 17792700"/>
              <a:gd name="connsiteY3" fmla="*/ 4836459 h 9220200"/>
              <a:gd name="connsiteX4" fmla="*/ 0 w 17792700"/>
              <a:gd name="connsiteY4" fmla="*/ 0 h 9220200"/>
              <a:gd name="connsiteX0" fmla="*/ 0 w 17792700"/>
              <a:gd name="connsiteY0" fmla="*/ 0 h 8157882"/>
              <a:gd name="connsiteX1" fmla="*/ 17792700 w 17792700"/>
              <a:gd name="connsiteY1" fmla="*/ 0 h 8157882"/>
              <a:gd name="connsiteX2" fmla="*/ 13906500 w 17792700"/>
              <a:gd name="connsiteY2" fmla="*/ 8157882 h 8157882"/>
              <a:gd name="connsiteX3" fmla="*/ 183777 w 17792700"/>
              <a:gd name="connsiteY3" fmla="*/ 4836459 h 8157882"/>
              <a:gd name="connsiteX4" fmla="*/ 0 w 17792700"/>
              <a:gd name="connsiteY4" fmla="*/ 0 h 8157882"/>
              <a:gd name="connsiteX0" fmla="*/ 0 w 17792700"/>
              <a:gd name="connsiteY0" fmla="*/ 0 h 8332694"/>
              <a:gd name="connsiteX1" fmla="*/ 17792700 w 17792700"/>
              <a:gd name="connsiteY1" fmla="*/ 0 h 8332694"/>
              <a:gd name="connsiteX2" fmla="*/ 9825318 w 17792700"/>
              <a:gd name="connsiteY2" fmla="*/ 8332694 h 8332694"/>
              <a:gd name="connsiteX3" fmla="*/ 183777 w 17792700"/>
              <a:gd name="connsiteY3" fmla="*/ 4836459 h 8332694"/>
              <a:gd name="connsiteX4" fmla="*/ 0 w 17792700"/>
              <a:gd name="connsiteY4" fmla="*/ 0 h 8332694"/>
              <a:gd name="connsiteX0" fmla="*/ 0 w 17792700"/>
              <a:gd name="connsiteY0" fmla="*/ 0 h 8978153"/>
              <a:gd name="connsiteX1" fmla="*/ 17792700 w 17792700"/>
              <a:gd name="connsiteY1" fmla="*/ 0 h 8978153"/>
              <a:gd name="connsiteX2" fmla="*/ 8050307 w 17792700"/>
              <a:gd name="connsiteY2" fmla="*/ 8978153 h 8978153"/>
              <a:gd name="connsiteX3" fmla="*/ 183777 w 17792700"/>
              <a:gd name="connsiteY3" fmla="*/ 4836459 h 8978153"/>
              <a:gd name="connsiteX4" fmla="*/ 0 w 17792700"/>
              <a:gd name="connsiteY4" fmla="*/ 0 h 8978153"/>
              <a:gd name="connsiteX0" fmla="*/ 0 w 17443077"/>
              <a:gd name="connsiteY0" fmla="*/ 0 h 8978153"/>
              <a:gd name="connsiteX1" fmla="*/ 17443077 w 17443077"/>
              <a:gd name="connsiteY1" fmla="*/ 3684494 h 8978153"/>
              <a:gd name="connsiteX2" fmla="*/ 8050307 w 17443077"/>
              <a:gd name="connsiteY2" fmla="*/ 8978153 h 8978153"/>
              <a:gd name="connsiteX3" fmla="*/ 183777 w 17443077"/>
              <a:gd name="connsiteY3" fmla="*/ 4836459 h 8978153"/>
              <a:gd name="connsiteX4" fmla="*/ 0 w 17443077"/>
              <a:gd name="connsiteY4" fmla="*/ 0 h 8978153"/>
              <a:gd name="connsiteX0" fmla="*/ 4448735 w 17259300"/>
              <a:gd name="connsiteY0" fmla="*/ 0 h 8191500"/>
              <a:gd name="connsiteX1" fmla="*/ 17259300 w 17259300"/>
              <a:gd name="connsiteY1" fmla="*/ 2897841 h 8191500"/>
              <a:gd name="connsiteX2" fmla="*/ 7866530 w 17259300"/>
              <a:gd name="connsiteY2" fmla="*/ 8191500 h 8191500"/>
              <a:gd name="connsiteX3" fmla="*/ 0 w 17259300"/>
              <a:gd name="connsiteY3" fmla="*/ 4049806 h 8191500"/>
              <a:gd name="connsiteX4" fmla="*/ 4448735 w 17259300"/>
              <a:gd name="connsiteY4" fmla="*/ 0 h 8191500"/>
              <a:gd name="connsiteX0" fmla="*/ 9444317 w 17259300"/>
              <a:gd name="connsiteY0" fmla="*/ 0 h 8689041"/>
              <a:gd name="connsiteX1" fmla="*/ 17259300 w 17259300"/>
              <a:gd name="connsiteY1" fmla="*/ 3395382 h 8689041"/>
              <a:gd name="connsiteX2" fmla="*/ 7866530 w 17259300"/>
              <a:gd name="connsiteY2" fmla="*/ 8689041 h 8689041"/>
              <a:gd name="connsiteX3" fmla="*/ 0 w 17259300"/>
              <a:gd name="connsiteY3" fmla="*/ 4547347 h 8689041"/>
              <a:gd name="connsiteX4" fmla="*/ 9444317 w 17259300"/>
              <a:gd name="connsiteY4" fmla="*/ 0 h 868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9300" h="8689041">
                <a:moveTo>
                  <a:pt x="9444317" y="0"/>
                </a:moveTo>
                <a:lnTo>
                  <a:pt x="17259300" y="3395382"/>
                </a:lnTo>
                <a:lnTo>
                  <a:pt x="7866530" y="8689041"/>
                </a:lnTo>
                <a:lnTo>
                  <a:pt x="0" y="4547347"/>
                </a:lnTo>
                <a:lnTo>
                  <a:pt x="9444317" y="0"/>
                </a:lnTo>
                <a:close/>
              </a:path>
            </a:pathLst>
          </a:custGeom>
          <a:noFill/>
          <a:ln w="12700">
            <a:noFill/>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35337997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p:nvPr>
        </p:nvSpPr>
        <p:spPr>
          <a:xfrm>
            <a:off x="11977360" y="-2233253"/>
            <a:ext cx="17259431" cy="8709021"/>
          </a:xfrm>
          <a:custGeom>
            <a:avLst/>
            <a:gdLst>
              <a:gd name="connsiteX0" fmla="*/ 0 w 17929225"/>
              <a:gd name="connsiteY0" fmla="*/ 0 h 9939338"/>
              <a:gd name="connsiteX1" fmla="*/ 17929225 w 17929225"/>
              <a:gd name="connsiteY1" fmla="*/ 0 h 9939338"/>
              <a:gd name="connsiteX2" fmla="*/ 17929225 w 17929225"/>
              <a:gd name="connsiteY2" fmla="*/ 9939338 h 9939338"/>
              <a:gd name="connsiteX3" fmla="*/ 0 w 17929225"/>
              <a:gd name="connsiteY3" fmla="*/ 9939338 h 9939338"/>
              <a:gd name="connsiteX4" fmla="*/ 0 w 17929225"/>
              <a:gd name="connsiteY4" fmla="*/ 0 h 9939338"/>
              <a:gd name="connsiteX0" fmla="*/ 0 w 17929225"/>
              <a:gd name="connsiteY0" fmla="*/ 0 h 9939338"/>
              <a:gd name="connsiteX1" fmla="*/ 17929225 w 17929225"/>
              <a:gd name="connsiteY1" fmla="*/ 0 h 9939338"/>
              <a:gd name="connsiteX2" fmla="*/ 17929225 w 17929225"/>
              <a:gd name="connsiteY2" fmla="*/ 9939338 h 9939338"/>
              <a:gd name="connsiteX3" fmla="*/ 662940 w 17929225"/>
              <a:gd name="connsiteY3" fmla="*/ 4510088 h 9939338"/>
              <a:gd name="connsiteX4" fmla="*/ 0 w 17929225"/>
              <a:gd name="connsiteY4" fmla="*/ 0 h 9939338"/>
              <a:gd name="connsiteX0" fmla="*/ 0 w 17929225"/>
              <a:gd name="connsiteY0" fmla="*/ 0 h 9939338"/>
              <a:gd name="connsiteX1" fmla="*/ 17929225 w 17929225"/>
              <a:gd name="connsiteY1" fmla="*/ 0 h 9939338"/>
              <a:gd name="connsiteX2" fmla="*/ 17929225 w 17929225"/>
              <a:gd name="connsiteY2" fmla="*/ 9939338 h 9939338"/>
              <a:gd name="connsiteX3" fmla="*/ 367972 w 17929225"/>
              <a:gd name="connsiteY3" fmla="*/ 4431430 h 9939338"/>
              <a:gd name="connsiteX4" fmla="*/ 0 w 17929225"/>
              <a:gd name="connsiteY4" fmla="*/ 0 h 9939338"/>
              <a:gd name="connsiteX0" fmla="*/ 3240467 w 17561253"/>
              <a:gd name="connsiteY0" fmla="*/ 1868129 h 9939338"/>
              <a:gd name="connsiteX1" fmla="*/ 17561253 w 17561253"/>
              <a:gd name="connsiteY1" fmla="*/ 0 h 9939338"/>
              <a:gd name="connsiteX2" fmla="*/ 17561253 w 17561253"/>
              <a:gd name="connsiteY2" fmla="*/ 9939338 h 9939338"/>
              <a:gd name="connsiteX3" fmla="*/ 0 w 17561253"/>
              <a:gd name="connsiteY3" fmla="*/ 4431430 h 9939338"/>
              <a:gd name="connsiteX4" fmla="*/ 3240467 w 17561253"/>
              <a:gd name="connsiteY4" fmla="*/ 1868129 h 9939338"/>
              <a:gd name="connsiteX0" fmla="*/ 7778055 w 17561253"/>
              <a:gd name="connsiteY0" fmla="*/ 1042220 h 9939338"/>
              <a:gd name="connsiteX1" fmla="*/ 17561253 w 17561253"/>
              <a:gd name="connsiteY1" fmla="*/ 0 h 9939338"/>
              <a:gd name="connsiteX2" fmla="*/ 17561253 w 17561253"/>
              <a:gd name="connsiteY2" fmla="*/ 9939338 h 9939338"/>
              <a:gd name="connsiteX3" fmla="*/ 0 w 17561253"/>
              <a:gd name="connsiteY3" fmla="*/ 4431430 h 9939338"/>
              <a:gd name="connsiteX4" fmla="*/ 7778055 w 17561253"/>
              <a:gd name="connsiteY4" fmla="*/ 1042220 h 9939338"/>
              <a:gd name="connsiteX0" fmla="*/ 7792804 w 17561253"/>
              <a:gd name="connsiteY0" fmla="*/ 1027472 h 9939338"/>
              <a:gd name="connsiteX1" fmla="*/ 17561253 w 17561253"/>
              <a:gd name="connsiteY1" fmla="*/ 0 h 9939338"/>
              <a:gd name="connsiteX2" fmla="*/ 17561253 w 17561253"/>
              <a:gd name="connsiteY2" fmla="*/ 9939338 h 9939338"/>
              <a:gd name="connsiteX3" fmla="*/ 0 w 17561253"/>
              <a:gd name="connsiteY3" fmla="*/ 4431430 h 9939338"/>
              <a:gd name="connsiteX4" fmla="*/ 7792804 w 17561253"/>
              <a:gd name="connsiteY4" fmla="*/ 1027472 h 9939338"/>
              <a:gd name="connsiteX0" fmla="*/ 7792804 w 17561253"/>
              <a:gd name="connsiteY0" fmla="*/ 1027472 h 9215438"/>
              <a:gd name="connsiteX1" fmla="*/ 17561253 w 17561253"/>
              <a:gd name="connsiteY1" fmla="*/ 0 h 9215438"/>
              <a:gd name="connsiteX2" fmla="*/ 9598352 w 17561253"/>
              <a:gd name="connsiteY2" fmla="*/ 9215438 h 9215438"/>
              <a:gd name="connsiteX3" fmla="*/ 0 w 17561253"/>
              <a:gd name="connsiteY3" fmla="*/ 4431430 h 9215438"/>
              <a:gd name="connsiteX4" fmla="*/ 7792804 w 17561253"/>
              <a:gd name="connsiteY4" fmla="*/ 1027472 h 9215438"/>
              <a:gd name="connsiteX0" fmla="*/ 7792804 w 16723052"/>
              <a:gd name="connsiteY0" fmla="*/ 0 h 8187966"/>
              <a:gd name="connsiteX1" fmla="*/ 16723052 w 16723052"/>
              <a:gd name="connsiteY1" fmla="*/ 4573228 h 8187966"/>
              <a:gd name="connsiteX2" fmla="*/ 9598352 w 16723052"/>
              <a:gd name="connsiteY2" fmla="*/ 8187966 h 8187966"/>
              <a:gd name="connsiteX3" fmla="*/ 0 w 16723052"/>
              <a:gd name="connsiteY3" fmla="*/ 3403958 h 8187966"/>
              <a:gd name="connsiteX4" fmla="*/ 7792804 w 16723052"/>
              <a:gd name="connsiteY4" fmla="*/ 0 h 8187966"/>
              <a:gd name="connsiteX0" fmla="*/ 7792804 w 16723052"/>
              <a:gd name="connsiteY0" fmla="*/ 0 h 8709021"/>
              <a:gd name="connsiteX1" fmla="*/ 16723052 w 16723052"/>
              <a:gd name="connsiteY1" fmla="*/ 4573228 h 8709021"/>
              <a:gd name="connsiteX2" fmla="*/ 9373583 w 16723052"/>
              <a:gd name="connsiteY2" fmla="*/ 8709021 h 8709021"/>
              <a:gd name="connsiteX3" fmla="*/ 0 w 16723052"/>
              <a:gd name="connsiteY3" fmla="*/ 3403958 h 8709021"/>
              <a:gd name="connsiteX4" fmla="*/ 7792804 w 16723052"/>
              <a:gd name="connsiteY4" fmla="*/ 0 h 8709021"/>
              <a:gd name="connsiteX0" fmla="*/ 7792804 w 17259431"/>
              <a:gd name="connsiteY0" fmla="*/ 0 h 8709021"/>
              <a:gd name="connsiteX1" fmla="*/ 17259431 w 17259431"/>
              <a:gd name="connsiteY1" fmla="*/ 4542578 h 8709021"/>
              <a:gd name="connsiteX2" fmla="*/ 9373583 w 17259431"/>
              <a:gd name="connsiteY2" fmla="*/ 8709021 h 8709021"/>
              <a:gd name="connsiteX3" fmla="*/ 0 w 17259431"/>
              <a:gd name="connsiteY3" fmla="*/ 3403958 h 8709021"/>
              <a:gd name="connsiteX4" fmla="*/ 7792804 w 17259431"/>
              <a:gd name="connsiteY4" fmla="*/ 0 h 870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9431" h="8709021">
                <a:moveTo>
                  <a:pt x="7792804" y="0"/>
                </a:moveTo>
                <a:lnTo>
                  <a:pt x="17259431" y="4542578"/>
                </a:lnTo>
                <a:lnTo>
                  <a:pt x="9373583" y="8709021"/>
                </a:lnTo>
                <a:lnTo>
                  <a:pt x="0" y="3403958"/>
                </a:lnTo>
                <a:lnTo>
                  <a:pt x="7792804" y="0"/>
                </a:lnTo>
                <a:close/>
              </a:path>
            </a:pathLst>
          </a:custGeom>
          <a:noFill/>
          <a:ln w="12700">
            <a:noFill/>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545044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427911" y="2640882"/>
            <a:ext cx="9528594" cy="6120523"/>
          </a:xfrm>
          <a:noFill/>
          <a:ln>
            <a:noFill/>
          </a:ln>
        </p:spPr>
        <p:txBody>
          <a:bodyPr/>
          <a:lstStyle/>
          <a:p>
            <a:endParaRPr lang="en-US"/>
          </a:p>
        </p:txBody>
      </p:sp>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904687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p:nvPr>
        </p:nvSpPr>
        <p:spPr>
          <a:xfrm>
            <a:off x="14112875" y="2409184"/>
            <a:ext cx="8281150" cy="8225558"/>
          </a:xfrm>
          <a:custGeom>
            <a:avLst/>
            <a:gdLst>
              <a:gd name="connsiteX0" fmla="*/ 0 w 8502650"/>
              <a:gd name="connsiteY0" fmla="*/ 0 h 7680325"/>
              <a:gd name="connsiteX1" fmla="*/ 8502650 w 8502650"/>
              <a:gd name="connsiteY1" fmla="*/ 0 h 7680325"/>
              <a:gd name="connsiteX2" fmla="*/ 8502650 w 8502650"/>
              <a:gd name="connsiteY2" fmla="*/ 7680325 h 7680325"/>
              <a:gd name="connsiteX3" fmla="*/ 0 w 8502650"/>
              <a:gd name="connsiteY3" fmla="*/ 7680325 h 7680325"/>
              <a:gd name="connsiteX4" fmla="*/ 0 w 8502650"/>
              <a:gd name="connsiteY4" fmla="*/ 0 h 7680325"/>
              <a:gd name="connsiteX0" fmla="*/ 73834 w 8502650"/>
              <a:gd name="connsiteY0" fmla="*/ 153347 h 7680325"/>
              <a:gd name="connsiteX1" fmla="*/ 8502650 w 8502650"/>
              <a:gd name="connsiteY1" fmla="*/ 0 h 7680325"/>
              <a:gd name="connsiteX2" fmla="*/ 8502650 w 8502650"/>
              <a:gd name="connsiteY2" fmla="*/ 7680325 h 7680325"/>
              <a:gd name="connsiteX3" fmla="*/ 0 w 8502650"/>
              <a:gd name="connsiteY3" fmla="*/ 7680325 h 7680325"/>
              <a:gd name="connsiteX4" fmla="*/ 73834 w 8502650"/>
              <a:gd name="connsiteY4" fmla="*/ 153347 h 7680325"/>
              <a:gd name="connsiteX0" fmla="*/ 73834 w 8502650"/>
              <a:gd name="connsiteY0" fmla="*/ 914401 h 8441379"/>
              <a:gd name="connsiteX1" fmla="*/ 8275470 w 8502650"/>
              <a:gd name="connsiteY1" fmla="*/ 0 h 8441379"/>
              <a:gd name="connsiteX2" fmla="*/ 8502650 w 8502650"/>
              <a:gd name="connsiteY2" fmla="*/ 8441379 h 8441379"/>
              <a:gd name="connsiteX3" fmla="*/ 0 w 8502650"/>
              <a:gd name="connsiteY3" fmla="*/ 8441379 h 8441379"/>
              <a:gd name="connsiteX4" fmla="*/ 73834 w 8502650"/>
              <a:gd name="connsiteY4" fmla="*/ 914401 h 8441379"/>
              <a:gd name="connsiteX0" fmla="*/ 73834 w 8281150"/>
              <a:gd name="connsiteY0" fmla="*/ 914401 h 8441379"/>
              <a:gd name="connsiteX1" fmla="*/ 8275470 w 8281150"/>
              <a:gd name="connsiteY1" fmla="*/ 0 h 8441379"/>
              <a:gd name="connsiteX2" fmla="*/ 8281150 w 8281150"/>
              <a:gd name="connsiteY2" fmla="*/ 8157404 h 8441379"/>
              <a:gd name="connsiteX3" fmla="*/ 0 w 8281150"/>
              <a:gd name="connsiteY3" fmla="*/ 8441379 h 8441379"/>
              <a:gd name="connsiteX4" fmla="*/ 73834 w 8281150"/>
              <a:gd name="connsiteY4" fmla="*/ 914401 h 8441379"/>
              <a:gd name="connsiteX0" fmla="*/ 73834 w 8281150"/>
              <a:gd name="connsiteY0" fmla="*/ 914401 h 8225558"/>
              <a:gd name="connsiteX1" fmla="*/ 8275470 w 8281150"/>
              <a:gd name="connsiteY1" fmla="*/ 0 h 8225558"/>
              <a:gd name="connsiteX2" fmla="*/ 8281150 w 8281150"/>
              <a:gd name="connsiteY2" fmla="*/ 8157404 h 8225558"/>
              <a:gd name="connsiteX3" fmla="*/ 0 w 8281150"/>
              <a:gd name="connsiteY3" fmla="*/ 8225558 h 8225558"/>
              <a:gd name="connsiteX4" fmla="*/ 73834 w 8281150"/>
              <a:gd name="connsiteY4" fmla="*/ 914401 h 8225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1150" h="8225558">
                <a:moveTo>
                  <a:pt x="73834" y="914401"/>
                </a:moveTo>
                <a:lnTo>
                  <a:pt x="8275470" y="0"/>
                </a:lnTo>
                <a:cubicBezTo>
                  <a:pt x="8277363" y="2719135"/>
                  <a:pt x="8279257" y="5438269"/>
                  <a:pt x="8281150" y="8157404"/>
                </a:cubicBezTo>
                <a:lnTo>
                  <a:pt x="0" y="8225558"/>
                </a:lnTo>
                <a:lnTo>
                  <a:pt x="73834" y="914401"/>
                </a:lnTo>
                <a:close/>
              </a:path>
            </a:pathLst>
          </a:custGeom>
          <a:noFill/>
          <a:ln w="12700">
            <a:noFill/>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58992026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Blank (Dark)">
    <p:bg>
      <p:bgPr>
        <a:solidFill>
          <a:srgbClr val="222328"/>
        </a:solidFill>
        <a:effectLst/>
      </p:bgPr>
    </p:bg>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6" name="Picture Placeholder 5"/>
          <p:cNvSpPr>
            <a:spLocks noGrp="1"/>
          </p:cNvSpPr>
          <p:nvPr>
            <p:ph type="pic" sz="quarter" idx="10"/>
          </p:nvPr>
        </p:nvSpPr>
        <p:spPr>
          <a:xfrm>
            <a:off x="-6303963" y="207879"/>
            <a:ext cx="17124363" cy="10684454"/>
          </a:xfrm>
          <a:prstGeom prst="rect">
            <a:avLst/>
          </a:prstGeom>
          <a:noFill/>
          <a:ln>
            <a:noFill/>
          </a:ln>
        </p:spPr>
        <p:txBody>
          <a:bodyPr/>
          <a:lstStyle/>
          <a:p>
            <a:endParaRPr lang="en-US"/>
          </a:p>
        </p:txBody>
      </p:sp>
    </p:spTree>
    <p:extLst>
      <p:ext uri="{BB962C8B-B14F-4D97-AF65-F5344CB8AC3E}">
        <p14:creationId xmlns:p14="http://schemas.microsoft.com/office/powerpoint/2010/main" val="176353418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Basic (2) Dark">
    <p:bg>
      <p:bgPr>
        <a:solidFill>
          <a:srgbClr val="222328"/>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6350" y="-5190784"/>
            <a:ext cx="24384000" cy="13716000"/>
          </a:xfrm>
          <a:noFill/>
        </p:spPr>
        <p:txBody>
          <a:bodyPr/>
          <a:lstStyle/>
          <a:p>
            <a:pPr lvl="1"/>
            <a:r>
              <a:rPr lang="en-US"/>
              <a:t>Drag picture to placeholder or click icon to add</a:t>
            </a:r>
          </a:p>
        </p:txBody>
      </p:sp>
      <p:sp>
        <p:nvSpPr>
          <p:cNvPr id="29" name="Shape 29"/>
          <p:cNvSpPr>
            <a:spLocks noGrp="1"/>
          </p:cNvSpPr>
          <p:nvPr>
            <p:ph type="body" sz="quarter" idx="1" hasCustomPrompt="1"/>
          </p:nvPr>
        </p:nvSpPr>
        <p:spPr>
          <a:xfrm>
            <a:off x="7217004" y="2292462"/>
            <a:ext cx="9949992" cy="1850527"/>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a:p>
            <a:pPr lvl="1"/>
            <a:r>
              <a:t>Body Level Two</a:t>
            </a:r>
          </a:p>
          <a:p>
            <a:pPr lvl="2"/>
            <a:r>
              <a:t>Body Level Three</a:t>
            </a:r>
          </a:p>
        </p:txBody>
      </p:sp>
      <p:sp>
        <p:nvSpPr>
          <p:cNvPr id="30" name="Shape 30"/>
          <p:cNvSpPr>
            <a:spLocks noGrp="1"/>
          </p:cNvSpPr>
          <p:nvPr>
            <p:ph type="title"/>
          </p:nvPr>
        </p:nvSpPr>
        <p:spPr>
          <a:xfrm>
            <a:off x="6146639" y="878940"/>
            <a:ext cx="12090723" cy="1589421"/>
          </a:xfrm>
          <a:prstGeom prst="rect">
            <a:avLst/>
          </a:prstGeom>
        </p:spPr>
        <p:txBody>
          <a:bodyPr/>
          <a:lstStyle>
            <a:lvl1pPr algn="ctr">
              <a:defRPr sz="5200">
                <a:solidFill>
                  <a:srgbClr val="FFFFFF"/>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392547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
        <p:nvSpPr>
          <p:cNvPr id="3" name="Shape 1208"/>
          <p:cNvSpPr/>
          <p:nvPr userDrawn="1"/>
        </p:nvSpPr>
        <p:spPr>
          <a:xfrm>
            <a:off x="3195" y="-27967"/>
            <a:ext cx="6237567" cy="13771934"/>
          </a:xfrm>
          <a:prstGeom prst="rect">
            <a:avLst/>
          </a:prstGeom>
          <a:solidFill>
            <a:srgbClr val="222328"/>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4" name="Picture Placeholder 3"/>
          <p:cNvSpPr>
            <a:spLocks noGrp="1"/>
          </p:cNvSpPr>
          <p:nvPr>
            <p:ph type="pic" sz="quarter" idx="10"/>
          </p:nvPr>
        </p:nvSpPr>
        <p:spPr>
          <a:xfrm>
            <a:off x="0" y="-28575"/>
            <a:ext cx="6240762" cy="13744575"/>
          </a:xfrm>
          <a:noFill/>
          <a:ln>
            <a:noFill/>
          </a:ln>
        </p:spPr>
        <p:style>
          <a:lnRef idx="2">
            <a:schemeClr val="dk1">
              <a:shade val="50000"/>
            </a:schemeClr>
          </a:lnRef>
          <a:fillRef idx="1">
            <a:schemeClr val="dk1"/>
          </a:fillRef>
          <a:effectRef idx="0">
            <a:schemeClr val="dk1"/>
          </a:effectRef>
          <a:fontRef idx="none"/>
        </p:style>
        <p:txBody>
          <a:bodyPr/>
          <a:lstStyle/>
          <a:p>
            <a:endParaRPr lang="en-US"/>
          </a:p>
        </p:txBody>
      </p:sp>
    </p:spTree>
    <p:extLst>
      <p:ext uri="{BB962C8B-B14F-4D97-AF65-F5344CB8AC3E}">
        <p14:creationId xmlns:p14="http://schemas.microsoft.com/office/powerpoint/2010/main" val="197463779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Shape 45"/>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
        <p:nvSpPr>
          <p:cNvPr id="5" name="Shape 123"/>
          <p:cNvSpPr/>
          <p:nvPr userDrawn="1"/>
        </p:nvSpPr>
        <p:spPr>
          <a:xfrm>
            <a:off x="-9065" y="1813"/>
            <a:ext cx="24402130" cy="8377236"/>
          </a:xfrm>
          <a:prstGeom prst="rect">
            <a:avLst/>
          </a:prstGeom>
          <a:solidFill>
            <a:srgbClr val="222328"/>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6" name="Picture Placeholder 5"/>
          <p:cNvSpPr>
            <a:spLocks noGrp="1"/>
          </p:cNvSpPr>
          <p:nvPr>
            <p:ph type="pic" sz="quarter" idx="10"/>
          </p:nvPr>
        </p:nvSpPr>
        <p:spPr>
          <a:xfrm>
            <a:off x="-9066" y="0"/>
            <a:ext cx="24393066" cy="8379049"/>
          </a:xfrm>
        </p:spPr>
        <p:txBody>
          <a:bodyPr/>
          <a:lstStyle/>
          <a:p>
            <a:endParaRPr lang="en-US"/>
          </a:p>
        </p:txBody>
      </p:sp>
    </p:spTree>
    <p:extLst>
      <p:ext uri="{BB962C8B-B14F-4D97-AF65-F5344CB8AC3E}">
        <p14:creationId xmlns:p14="http://schemas.microsoft.com/office/powerpoint/2010/main" val="42550732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2)">
    <p:spTree>
      <p:nvGrpSpPr>
        <p:cNvPr id="1" name=""/>
        <p:cNvGrpSpPr/>
        <p:nvPr/>
      </p:nvGrpSpPr>
      <p:grpSpPr>
        <a:xfrm>
          <a:off x="0" y="0"/>
          <a:ext cx="0" cy="0"/>
          <a:chOff x="0" y="0"/>
          <a:chExt cx="0" cy="0"/>
        </a:xfrm>
      </p:grpSpPr>
      <p:sp>
        <p:nvSpPr>
          <p:cNvPr id="20" name="Shape 20"/>
          <p:cNvSpPr>
            <a:spLocks noGrp="1"/>
          </p:cNvSpPr>
          <p:nvPr>
            <p:ph type="body" sz="quarter" idx="1" hasCustomPrompt="1"/>
          </p:nvPr>
        </p:nvSpPr>
        <p:spPr>
          <a:xfrm>
            <a:off x="7217004" y="2292462"/>
            <a:ext cx="9949992" cy="600967"/>
          </a:xfrm>
          <a:prstGeom prst="rect">
            <a:avLst/>
          </a:prstGeom>
        </p:spPr>
        <p:txBody>
          <a:bodyPr anchor="t">
            <a:noAutofit/>
          </a:bodyPr>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Body Level One</a:t>
            </a:r>
          </a:p>
        </p:txBody>
      </p:sp>
      <p:sp>
        <p:nvSpPr>
          <p:cNvPr id="21" name="Shape 21"/>
          <p:cNvSpPr>
            <a:spLocks noGrp="1"/>
          </p:cNvSpPr>
          <p:nvPr>
            <p:ph type="title"/>
          </p:nvPr>
        </p:nvSpPr>
        <p:spPr>
          <a:xfrm>
            <a:off x="6146639" y="878940"/>
            <a:ext cx="12090723" cy="1385234"/>
          </a:xfrm>
          <a:prstGeom prst="rect">
            <a:avLst/>
          </a:prstGeom>
        </p:spPr>
        <p:txBody>
          <a:bodyPr/>
          <a:lstStyle>
            <a:lvl1pPr algn="ctr">
              <a:defRPr sz="5200"/>
            </a:lvl1p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
        <p:nvSpPr>
          <p:cNvPr id="4" name="Oval 3"/>
          <p:cNvSpPr/>
          <p:nvPr userDrawn="1"/>
        </p:nvSpPr>
        <p:spPr>
          <a:xfrm>
            <a:off x="10593006" y="4143951"/>
            <a:ext cx="3197215" cy="3174832"/>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6" name="Picture Placeholder 15"/>
          <p:cNvSpPr>
            <a:spLocks noGrp="1"/>
          </p:cNvSpPr>
          <p:nvPr>
            <p:ph type="pic" sz="quarter" idx="10"/>
          </p:nvPr>
        </p:nvSpPr>
        <p:spPr>
          <a:xfrm>
            <a:off x="10565395" y="4123856"/>
            <a:ext cx="3247461" cy="3213164"/>
          </a:xfrm>
          <a:prstGeom prst="ellipse">
            <a:avLst/>
          </a:prstGeom>
        </p:spPr>
        <p:txBody>
          <a:bodyPr/>
          <a:lstStyle/>
          <a:p>
            <a:endParaRPr lang="en-US"/>
          </a:p>
        </p:txBody>
      </p:sp>
      <p:sp>
        <p:nvSpPr>
          <p:cNvPr id="25" name="Oval 24"/>
          <p:cNvSpPr/>
          <p:nvPr userDrawn="1"/>
        </p:nvSpPr>
        <p:spPr>
          <a:xfrm>
            <a:off x="10582997" y="9058313"/>
            <a:ext cx="3197215" cy="3174832"/>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9" name="Picture Placeholder 15"/>
          <p:cNvSpPr>
            <a:spLocks noGrp="1"/>
          </p:cNvSpPr>
          <p:nvPr>
            <p:ph type="pic" sz="quarter" idx="12"/>
          </p:nvPr>
        </p:nvSpPr>
        <p:spPr>
          <a:xfrm>
            <a:off x="10558138" y="9038435"/>
            <a:ext cx="3247461" cy="3213164"/>
          </a:xfrm>
          <a:prstGeom prst="ellipse">
            <a:avLst/>
          </a:prstGeom>
        </p:spPr>
        <p:txBody>
          <a:bodyPr/>
          <a:lstStyle/>
          <a:p>
            <a:endParaRPr lang="en-US"/>
          </a:p>
        </p:txBody>
      </p:sp>
    </p:spTree>
    <p:extLst>
      <p:ext uri="{BB962C8B-B14F-4D97-AF65-F5344CB8AC3E}">
        <p14:creationId xmlns:p14="http://schemas.microsoft.com/office/powerpoint/2010/main" val="19321715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Dark)">
    <p:bg>
      <p:bgPr>
        <a:solidFill>
          <a:srgbClr val="222328"/>
        </a:solidFill>
        <a:effectLst/>
      </p:bgPr>
    </p:bg>
    <p:spTree>
      <p:nvGrpSpPr>
        <p:cNvPr id="1" name=""/>
        <p:cNvGrpSpPr/>
        <p:nvPr/>
      </p:nvGrpSpPr>
      <p:grpSpPr>
        <a:xfrm>
          <a:off x="0" y="0"/>
          <a:ext cx="0" cy="0"/>
          <a:chOff x="0" y="0"/>
          <a:chExt cx="0" cy="0"/>
        </a:xfrm>
      </p:grpSpPr>
      <p:sp>
        <p:nvSpPr>
          <p:cNvPr id="2" name="Oval 1"/>
          <p:cNvSpPr/>
          <p:nvPr userDrawn="1"/>
        </p:nvSpPr>
        <p:spPr>
          <a:xfrm>
            <a:off x="2963310" y="4082882"/>
            <a:ext cx="3218400" cy="3171600"/>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Picture Placeholder 6"/>
          <p:cNvSpPr>
            <a:spLocks noGrp="1"/>
          </p:cNvSpPr>
          <p:nvPr>
            <p:ph type="pic" sz="quarter" idx="10"/>
          </p:nvPr>
        </p:nvSpPr>
        <p:spPr>
          <a:xfrm>
            <a:off x="2963863" y="4082882"/>
            <a:ext cx="3217862" cy="3171993"/>
          </a:xfrm>
          <a:prstGeom prst="ellipse">
            <a:avLst/>
          </a:prstGeom>
          <a:ln>
            <a:noFill/>
          </a:ln>
        </p:spPr>
        <p:txBody>
          <a:bodyPr/>
          <a:lstStyle/>
          <a:p>
            <a:endParaRPr lang="en-US"/>
          </a:p>
        </p:txBody>
      </p:sp>
      <p:sp>
        <p:nvSpPr>
          <p:cNvPr id="9" name="Oval 8"/>
          <p:cNvSpPr/>
          <p:nvPr userDrawn="1"/>
        </p:nvSpPr>
        <p:spPr>
          <a:xfrm>
            <a:off x="10581063" y="6711143"/>
            <a:ext cx="3218400" cy="3171600"/>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Picture Placeholder 6"/>
          <p:cNvSpPr>
            <a:spLocks noGrp="1"/>
          </p:cNvSpPr>
          <p:nvPr>
            <p:ph type="pic" sz="quarter" idx="11"/>
          </p:nvPr>
        </p:nvSpPr>
        <p:spPr>
          <a:xfrm>
            <a:off x="10581616" y="6711143"/>
            <a:ext cx="3217862" cy="3171993"/>
          </a:xfrm>
          <a:prstGeom prst="ellipse">
            <a:avLst/>
          </a:prstGeom>
        </p:spPr>
        <p:txBody>
          <a:bodyPr/>
          <a:lstStyle/>
          <a:p>
            <a:endParaRPr lang="en-US"/>
          </a:p>
        </p:txBody>
      </p:sp>
      <p:sp>
        <p:nvSpPr>
          <p:cNvPr id="11" name="Oval 10"/>
          <p:cNvSpPr/>
          <p:nvPr userDrawn="1"/>
        </p:nvSpPr>
        <p:spPr>
          <a:xfrm>
            <a:off x="18198801" y="4082489"/>
            <a:ext cx="3218400" cy="3171600"/>
          </a:xfrm>
          <a:prstGeom prst="ellipse">
            <a:avLst/>
          </a:prstGeom>
          <a:solidFill>
            <a:srgbClr val="303238"/>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icture Placeholder 6"/>
          <p:cNvSpPr>
            <a:spLocks noGrp="1"/>
          </p:cNvSpPr>
          <p:nvPr>
            <p:ph type="pic" sz="quarter" idx="12"/>
          </p:nvPr>
        </p:nvSpPr>
        <p:spPr>
          <a:xfrm>
            <a:off x="18199354" y="4082489"/>
            <a:ext cx="3217862" cy="3171993"/>
          </a:xfrm>
          <a:prstGeom prst="ellipse">
            <a:avLst/>
          </a:prstGeom>
        </p:spPr>
        <p:txBody>
          <a:bodyPr/>
          <a:lstStyle/>
          <a:p>
            <a:endParaRPr lang="en-US"/>
          </a:p>
        </p:txBody>
      </p:sp>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77043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Slide Number Placeholder 17"/>
          <p:cNvSpPr>
            <a:spLocks noGrp="1"/>
          </p:cNvSpPr>
          <p:nvPr>
            <p:ph type="sldNum" sz="quarter" idx="11"/>
          </p:nvPr>
        </p:nvSpPr>
        <p:spPr/>
        <p:txBody>
          <a:bodyPr/>
          <a:lstStyle/>
          <a:p>
            <a:fld id="{86CB4B4D-7CA3-9044-876B-883B54F8677D}" type="slidenum">
              <a:rPr lang="uk-UA" smtClean="0"/>
              <a:t>‹#›</a:t>
            </a:fld>
            <a:endParaRPr lang="uk-UA"/>
          </a:p>
        </p:txBody>
      </p:sp>
      <p:sp>
        <p:nvSpPr>
          <p:cNvPr id="9" name="Oval 8"/>
          <p:cNvSpPr/>
          <p:nvPr userDrawn="1"/>
        </p:nvSpPr>
        <p:spPr>
          <a:xfrm>
            <a:off x="10785386" y="1386034"/>
            <a:ext cx="2797200" cy="27972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Oval 11"/>
          <p:cNvSpPr/>
          <p:nvPr userDrawn="1"/>
        </p:nvSpPr>
        <p:spPr>
          <a:xfrm>
            <a:off x="10785386" y="9599854"/>
            <a:ext cx="2797200" cy="27972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Oval 12"/>
          <p:cNvSpPr/>
          <p:nvPr userDrawn="1"/>
        </p:nvSpPr>
        <p:spPr>
          <a:xfrm>
            <a:off x="10574669" y="5304126"/>
            <a:ext cx="3218400" cy="3171600"/>
          </a:xfrm>
          <a:prstGeom prst="ellipse">
            <a:avLst/>
          </a:prstGeom>
          <a:solidFill>
            <a:srgbClr val="222327"/>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 name="Picture Placeholder 2"/>
          <p:cNvSpPr>
            <a:spLocks noGrp="1"/>
          </p:cNvSpPr>
          <p:nvPr>
            <p:ph type="pic" sz="quarter" idx="12"/>
          </p:nvPr>
        </p:nvSpPr>
        <p:spPr>
          <a:xfrm>
            <a:off x="10765859" y="1366636"/>
            <a:ext cx="2836044" cy="2834790"/>
          </a:xfrm>
          <a:prstGeom prst="ellipse">
            <a:avLst/>
          </a:prstGeom>
        </p:spPr>
        <p:txBody>
          <a:bodyPr/>
          <a:lstStyle/>
          <a:p>
            <a:endParaRPr lang="en-US"/>
          </a:p>
        </p:txBody>
      </p:sp>
      <p:sp>
        <p:nvSpPr>
          <p:cNvPr id="14" name="Picture Placeholder 13"/>
          <p:cNvSpPr>
            <a:spLocks noGrp="1"/>
          </p:cNvSpPr>
          <p:nvPr>
            <p:ph type="pic" sz="quarter" idx="13"/>
          </p:nvPr>
        </p:nvSpPr>
        <p:spPr>
          <a:xfrm>
            <a:off x="10539388" y="5282725"/>
            <a:ext cx="3273205" cy="3223772"/>
          </a:xfrm>
          <a:prstGeom prst="ellipse">
            <a:avLst/>
          </a:prstGeom>
        </p:spPr>
        <p:txBody>
          <a:bodyPr/>
          <a:lstStyle/>
          <a:p>
            <a:endParaRPr lang="en-US"/>
          </a:p>
        </p:txBody>
      </p:sp>
      <p:sp>
        <p:nvSpPr>
          <p:cNvPr id="10" name="Picture Placeholder 2"/>
          <p:cNvSpPr>
            <a:spLocks noGrp="1"/>
          </p:cNvSpPr>
          <p:nvPr>
            <p:ph type="pic" sz="quarter" idx="15"/>
          </p:nvPr>
        </p:nvSpPr>
        <p:spPr>
          <a:xfrm>
            <a:off x="10763824" y="9580078"/>
            <a:ext cx="2836044" cy="2834790"/>
          </a:xfrm>
          <a:prstGeom prst="ellipse">
            <a:avLst/>
          </a:prstGeom>
        </p:spPr>
        <p:txBody>
          <a:bodyPr/>
          <a:lstStyle/>
          <a:p>
            <a:endParaRPr lang="en-US"/>
          </a:p>
        </p:txBody>
      </p:sp>
    </p:spTree>
    <p:extLst>
      <p:ext uri="{BB962C8B-B14F-4D97-AF65-F5344CB8AC3E}">
        <p14:creationId xmlns:p14="http://schemas.microsoft.com/office/powerpoint/2010/main" val="11231270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
        <p:nvSpPr>
          <p:cNvPr id="7" name="Shape 216"/>
          <p:cNvSpPr/>
          <p:nvPr userDrawn="1"/>
        </p:nvSpPr>
        <p:spPr>
          <a:xfrm>
            <a:off x="-9105" y="3276"/>
            <a:ext cx="24385965" cy="7053752"/>
          </a:xfrm>
          <a:prstGeom prst="rect">
            <a:avLst/>
          </a:prstGeom>
          <a:solidFill>
            <a:srgbClr val="222328"/>
          </a:solidFill>
          <a:ln w="12700">
            <a:miter lim="400000"/>
          </a:ln>
        </p:spPr>
        <p:txBody>
          <a:bodyPr lIns="50800" tIns="50800" rIns="50800" bIns="50800" anchor="ctr"/>
          <a:lstStyle/>
          <a:p>
            <a:pPr>
              <a:defRPr sz="3200" cap="none">
                <a:solidFill>
                  <a:srgbClr val="FFFFFF"/>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0" y="0"/>
            <a:ext cx="24384000" cy="7065963"/>
          </a:xfrm>
        </p:spPr>
        <p:txBody>
          <a:bodyPr/>
          <a:lstStyle/>
          <a:p>
            <a:endParaRPr lang="en-US"/>
          </a:p>
        </p:txBody>
      </p:sp>
    </p:spTree>
    <p:extLst>
      <p:ext uri="{BB962C8B-B14F-4D97-AF65-F5344CB8AC3E}">
        <p14:creationId xmlns:p14="http://schemas.microsoft.com/office/powerpoint/2010/main" val="342643418"/>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cap="none">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54" r:id="rId4"/>
    <p:sldLayoutId id="2147483656" r:id="rId5"/>
    <p:sldLayoutId id="2147483660" r:id="rId6"/>
    <p:sldLayoutId id="2147483685" r:id="rId7"/>
    <p:sldLayoutId id="2147483657" r:id="rId8"/>
    <p:sldLayoutId id="2147483658" r:id="rId9"/>
    <p:sldLayoutId id="2147483659"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653" r:id="rId48"/>
  </p:sldLayoutIdLst>
  <p:transition spd="med"/>
  <p:txStyles>
    <p:titleStyle>
      <a:lvl1pPr marL="0" marR="0" indent="0" algn="r" defTabSz="825500" rtl="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1pPr>
      <a:lvl2pPr marL="0" marR="0" indent="228600" algn="r" defTabSz="825500" rtl="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2pPr>
      <a:lvl3pPr marL="0" marR="0" indent="457200" algn="r" defTabSz="825500" rtl="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3pPr>
      <a:lvl4pPr marL="0" marR="0" indent="685800" algn="r" defTabSz="825500" rtl="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4pPr>
      <a:lvl5pPr marL="0" marR="0" indent="914400" algn="r" defTabSz="825500" rtl="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5pPr>
      <a:lvl6pPr marL="0" marR="0" indent="1143000" algn="r" defTabSz="825500" rtl="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6pPr>
      <a:lvl7pPr marL="0" marR="0" indent="1371600" algn="r" defTabSz="825500" rtl="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7pPr>
      <a:lvl8pPr marL="0" marR="0" indent="1600200" algn="r" defTabSz="825500" rtl="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8pPr>
      <a:lvl9pPr marL="0" marR="0" indent="1828800" algn="r" defTabSz="825500" rtl="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9pPr>
    </p:titleStyle>
    <p:bodyStyle>
      <a:lvl1pPr marL="31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1pPr>
      <a:lvl2pPr marL="952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2pPr>
      <a:lvl3pPr marL="158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3pPr>
      <a:lvl4pPr marL="2222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4pPr>
      <a:lvl5pPr marL="285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5pPr>
      <a:lvl6pPr marL="3492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6pPr>
      <a:lvl7pPr marL="412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7pPr>
      <a:lvl8pPr marL="4762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8pPr>
      <a:lvl9pPr marL="539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8.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herbe, arbre, ciel, extérieur&#10;&#10;Description générée automatiquement">
            <a:extLst>
              <a:ext uri="{FF2B5EF4-FFF2-40B4-BE49-F238E27FC236}">
                <a16:creationId xmlns:a16="http://schemas.microsoft.com/office/drawing/2014/main" id="{41D1216D-DA42-4D8B-B184-09231F38E63E}"/>
              </a:ext>
            </a:extLst>
          </p:cNvPr>
          <p:cNvPicPr>
            <a:picLocks noChangeAspect="1"/>
          </p:cNvPicPr>
          <p:nvPr/>
        </p:nvPicPr>
        <p:blipFill rotWithShape="1">
          <a:blip r:embed="rId2">
            <a:extLst>
              <a:ext uri="{28A0092B-C50C-407E-A947-70E740481C1C}">
                <a14:useLocalDpi xmlns:a14="http://schemas.microsoft.com/office/drawing/2010/main" val="0"/>
              </a:ext>
            </a:extLst>
          </a:blip>
          <a:srcRect t="14507" b="10687"/>
          <a:stretch/>
        </p:blipFill>
        <p:spPr>
          <a:xfrm>
            <a:off x="0" y="0"/>
            <a:ext cx="24447156" cy="13716000"/>
          </a:xfrm>
          <a:prstGeom prst="rect">
            <a:avLst/>
          </a:prstGeom>
        </p:spPr>
      </p:pic>
      <p:pic>
        <p:nvPicPr>
          <p:cNvPr id="7" name="Image 6">
            <a:extLst>
              <a:ext uri="{FF2B5EF4-FFF2-40B4-BE49-F238E27FC236}">
                <a16:creationId xmlns:a16="http://schemas.microsoft.com/office/drawing/2014/main" id="{7FBA97C7-659B-4CE8-8135-4281D07CC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5551" y="360059"/>
            <a:ext cx="9630181" cy="1935669"/>
          </a:xfrm>
          <a:prstGeom prst="rect">
            <a:avLst/>
          </a:prstGeom>
        </p:spPr>
      </p:pic>
      <p:sp>
        <p:nvSpPr>
          <p:cNvPr id="12" name="Rectangle : coins arrondis 68">
            <a:extLst>
              <a:ext uri="{FF2B5EF4-FFF2-40B4-BE49-F238E27FC236}">
                <a16:creationId xmlns:a16="http://schemas.microsoft.com/office/drawing/2014/main" id="{9AD2265D-9827-4A34-ABEE-080C53912988}"/>
              </a:ext>
            </a:extLst>
          </p:cNvPr>
          <p:cNvSpPr/>
          <p:nvPr/>
        </p:nvSpPr>
        <p:spPr>
          <a:xfrm>
            <a:off x="4773399" y="8409926"/>
            <a:ext cx="18775009" cy="3307524"/>
          </a:xfrm>
          <a:prstGeom prst="roundRect">
            <a:avLst>
              <a:gd name="adj" fmla="val 0"/>
            </a:avLst>
          </a:prstGeom>
          <a:solidFill>
            <a:schemeClr val="bg1">
              <a:alpha val="68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4346" tIns="205723" rIns="274346" bIns="205723" anchor="ctr" anchorCtr="0"/>
          <a:lstStyle/>
          <a:p>
            <a:pPr indent="-993442" algn="r" defTabSz="1273318">
              <a:lnSpc>
                <a:spcPct val="90000"/>
              </a:lnSpc>
              <a:spcBef>
                <a:spcPct val="0"/>
              </a:spcBef>
              <a:spcAft>
                <a:spcPct val="15000"/>
              </a:spcAft>
            </a:pPr>
            <a:r>
              <a:rPr lang="fr-FR" sz="7200" b="1">
                <a:solidFill>
                  <a:schemeClr val="tx1">
                    <a:lumMod val="75000"/>
                  </a:schemeClr>
                </a:solidFill>
              </a:rPr>
              <a:t>Construisons l’agriculture de demain</a:t>
            </a:r>
          </a:p>
          <a:p>
            <a:pPr indent="-993442" algn="r" defTabSz="1273318">
              <a:lnSpc>
                <a:spcPct val="90000"/>
              </a:lnSpc>
              <a:spcBef>
                <a:spcPct val="0"/>
              </a:spcBef>
              <a:spcAft>
                <a:spcPct val="15000"/>
              </a:spcAft>
            </a:pPr>
            <a:r>
              <a:rPr lang="fr-FR" sz="5400" b="0" i="1" err="1">
                <a:solidFill>
                  <a:schemeClr val="tx1">
                    <a:lumMod val="75000"/>
                  </a:schemeClr>
                </a:solidFill>
                <a:effectLst/>
                <a:latin typeface="Roboto"/>
              </a:rPr>
              <a:t>PartageR</a:t>
            </a:r>
            <a:r>
              <a:rPr lang="fr-FR" sz="5400" b="0" i="1">
                <a:solidFill>
                  <a:schemeClr val="tx1">
                    <a:lumMod val="75000"/>
                  </a:schemeClr>
                </a:solidFill>
                <a:effectLst/>
                <a:latin typeface="Roboto"/>
              </a:rPr>
              <a:t> et </a:t>
            </a:r>
            <a:r>
              <a:rPr lang="fr-FR" sz="5400" b="0" i="1" err="1">
                <a:solidFill>
                  <a:schemeClr val="tx1">
                    <a:lumMod val="75000"/>
                  </a:schemeClr>
                </a:solidFill>
                <a:effectLst/>
                <a:latin typeface="Roboto"/>
              </a:rPr>
              <a:t>capitaliseR</a:t>
            </a:r>
            <a:r>
              <a:rPr lang="fr-FR" sz="5400" b="0" i="1">
                <a:solidFill>
                  <a:schemeClr val="tx1">
                    <a:lumMod val="75000"/>
                  </a:schemeClr>
                </a:solidFill>
                <a:effectLst/>
                <a:latin typeface="Roboto"/>
              </a:rPr>
              <a:t> pour innover ensemble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5EB2182C-7152-45C4-9C62-0202A00C5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0870" y="12689633"/>
            <a:ext cx="3806518" cy="765110"/>
          </a:xfrm>
          <a:prstGeom prst="rect">
            <a:avLst/>
          </a:prstGeom>
        </p:spPr>
      </p:pic>
      <p:sp>
        <p:nvSpPr>
          <p:cNvPr id="20" name="Shape 82">
            <a:extLst>
              <a:ext uri="{FF2B5EF4-FFF2-40B4-BE49-F238E27FC236}">
                <a16:creationId xmlns:a16="http://schemas.microsoft.com/office/drawing/2014/main" id="{76A37CA1-035E-4388-9253-D6A4CF348ADF}"/>
              </a:ext>
            </a:extLst>
          </p:cNvPr>
          <p:cNvSpPr/>
          <p:nvPr/>
        </p:nvSpPr>
        <p:spPr>
          <a:xfrm>
            <a:off x="610487" y="335434"/>
            <a:ext cx="10017539" cy="117981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7000" cap="none">
                <a:solidFill>
                  <a:srgbClr val="FFFFFF"/>
                </a:solidFill>
                <a:latin typeface="+mn-lt"/>
                <a:ea typeface="+mn-ea"/>
                <a:cs typeface="+mn-cs"/>
                <a:sym typeface="Sk-Modernist"/>
              </a:defRPr>
            </a:lvl1pPr>
          </a:lstStyle>
          <a:p>
            <a:pPr algn="ctr"/>
            <a:r>
              <a:rPr lang="fr-FR">
                <a:solidFill>
                  <a:srgbClr val="9EBA40"/>
                </a:solidFill>
              </a:rPr>
              <a:t>Notre groupe d’échanges</a:t>
            </a:r>
            <a:endParaRPr>
              <a:solidFill>
                <a:srgbClr val="9EBA40"/>
              </a:solidFill>
            </a:endParaRPr>
          </a:p>
        </p:txBody>
      </p:sp>
      <p:sp>
        <p:nvSpPr>
          <p:cNvPr id="7" name="Shape 59">
            <a:extLst>
              <a:ext uri="{FF2B5EF4-FFF2-40B4-BE49-F238E27FC236}">
                <a16:creationId xmlns:a16="http://schemas.microsoft.com/office/drawing/2014/main" id="{FC534DFE-0910-4EC4-AA84-C1CBE97A74A8}"/>
              </a:ext>
            </a:extLst>
          </p:cNvPr>
          <p:cNvSpPr/>
          <p:nvPr/>
        </p:nvSpPr>
        <p:spPr>
          <a:xfrm>
            <a:off x="1394085" y="2210113"/>
            <a:ext cx="13182435" cy="51950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marL="857250" indent="-857250" algn="l">
              <a:buFont typeface="Arial" panose="020B0604020202020204" pitchFamily="34" charset="0"/>
              <a:buChar char="•"/>
              <a:defRPr sz="6000" cap="none">
                <a:solidFill>
                  <a:srgbClr val="FFFFFF"/>
                </a:solidFill>
                <a:latin typeface="+mn-lt"/>
                <a:ea typeface="+mn-ea"/>
                <a:cs typeface="+mn-cs"/>
                <a:sym typeface="Sk-Modernist"/>
              </a:defRPr>
            </a:pPr>
            <a:r>
              <a:rPr lang="fr-FR" sz="5400" b="1" cap="none">
                <a:solidFill>
                  <a:schemeClr val="tx1"/>
                </a:solidFill>
                <a:sym typeface="Sk-Modernist"/>
              </a:rPr>
              <a:t>Un groupe privé réservé aux apprenants de la formation</a:t>
            </a:r>
            <a:endParaRPr lang="fr-FR" sz="5400" cap="none">
              <a:solidFill>
                <a:schemeClr val="tx1"/>
              </a:solidFill>
              <a:sym typeface="Sk-Modernist"/>
            </a:endParaRPr>
          </a:p>
          <a:p>
            <a:pPr algn="l">
              <a:defRPr sz="6000" cap="none">
                <a:solidFill>
                  <a:srgbClr val="FFFFFF"/>
                </a:solidFill>
                <a:latin typeface="+mn-lt"/>
                <a:ea typeface="+mn-ea"/>
                <a:cs typeface="+mn-cs"/>
                <a:sym typeface="Sk-Modernist"/>
              </a:defRPr>
            </a:pPr>
            <a:endParaRPr lang="fr-FR" sz="5400" cap="none">
              <a:solidFill>
                <a:schemeClr val="tx1"/>
              </a:solidFill>
              <a:sym typeface="Sk-Modernist"/>
            </a:endParaRPr>
          </a:p>
          <a:p>
            <a:pPr marL="857250" indent="-857250" algn="l">
              <a:buFont typeface="Arial" panose="020B0604020202020204" pitchFamily="34" charset="0"/>
              <a:buChar char="•"/>
              <a:defRPr sz="6000" cap="none">
                <a:solidFill>
                  <a:srgbClr val="FFFFFF"/>
                </a:solidFill>
                <a:latin typeface="+mn-lt"/>
                <a:ea typeface="+mn-ea"/>
                <a:cs typeface="+mn-cs"/>
                <a:sym typeface="Sk-Modernist"/>
              </a:defRPr>
            </a:pPr>
            <a:r>
              <a:rPr lang="fr-FR" sz="5400" b="1" cap="none">
                <a:solidFill>
                  <a:schemeClr val="tx1"/>
                </a:solidFill>
                <a:sym typeface="Sk-Modernist"/>
              </a:rPr>
              <a:t>Hébergé sur Landfiles : </a:t>
            </a:r>
            <a:r>
              <a:rPr lang="fr-FR" sz="5400" cap="none">
                <a:solidFill>
                  <a:schemeClr val="tx1"/>
                </a:solidFill>
                <a:sym typeface="Sk-Modernist"/>
              </a:rPr>
              <a:t>disponible en application mobile et sur ordinateur </a:t>
            </a:r>
          </a:p>
        </p:txBody>
      </p:sp>
      <p:sp>
        <p:nvSpPr>
          <p:cNvPr id="8" name="Shape 59">
            <a:extLst>
              <a:ext uri="{FF2B5EF4-FFF2-40B4-BE49-F238E27FC236}">
                <a16:creationId xmlns:a16="http://schemas.microsoft.com/office/drawing/2014/main" id="{CBA0FD4B-E8CF-461F-B7D5-9F1A0865EB35}"/>
              </a:ext>
            </a:extLst>
          </p:cNvPr>
          <p:cNvSpPr/>
          <p:nvPr/>
        </p:nvSpPr>
        <p:spPr>
          <a:xfrm>
            <a:off x="1394085" y="7815198"/>
            <a:ext cx="13182434" cy="3200639"/>
          </a:xfrm>
          <a:prstGeom prst="rect">
            <a:avLst/>
          </a:prstGeom>
          <a:solidFill>
            <a:srgbClr val="9EBA40"/>
          </a:solidFill>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defRPr sz="6000" cap="none">
                <a:solidFill>
                  <a:srgbClr val="FFFFFF"/>
                </a:solidFill>
                <a:latin typeface="+mn-lt"/>
                <a:ea typeface="+mn-ea"/>
                <a:cs typeface="+mn-cs"/>
                <a:sym typeface="Sk-Modernist"/>
              </a:defRPr>
            </a:pPr>
            <a:r>
              <a:rPr lang="fr-FR" sz="5400" cap="none">
                <a:solidFill>
                  <a:schemeClr val="bg1"/>
                </a:solidFill>
                <a:sym typeface="Sk-Modernist"/>
              </a:rPr>
              <a:t>Landfiles est une application pensée pour les groupes d’agriculteurs qui veulent échanger sur des sujets spécifiques.</a:t>
            </a:r>
          </a:p>
        </p:txBody>
      </p:sp>
      <p:grpSp>
        <p:nvGrpSpPr>
          <p:cNvPr id="9" name="Groupe 8">
            <a:extLst>
              <a:ext uri="{FF2B5EF4-FFF2-40B4-BE49-F238E27FC236}">
                <a16:creationId xmlns:a16="http://schemas.microsoft.com/office/drawing/2014/main" id="{0090F7AB-CFA1-4773-A1CD-E0C2276EE859}"/>
              </a:ext>
            </a:extLst>
          </p:cNvPr>
          <p:cNvGrpSpPr>
            <a:grpSpLocks noChangeAspect="1"/>
          </p:cNvGrpSpPr>
          <p:nvPr/>
        </p:nvGrpSpPr>
        <p:grpSpPr>
          <a:xfrm>
            <a:off x="15170089" y="3357797"/>
            <a:ext cx="9528680" cy="10358203"/>
            <a:chOff x="15170969" y="1706191"/>
            <a:chExt cx="9901289" cy="10763250"/>
          </a:xfrm>
        </p:grpSpPr>
        <p:pic>
          <p:nvPicPr>
            <p:cNvPr id="10" name="Image 9">
              <a:extLst>
                <a:ext uri="{FF2B5EF4-FFF2-40B4-BE49-F238E27FC236}">
                  <a16:creationId xmlns:a16="http://schemas.microsoft.com/office/drawing/2014/main" id="{001BC4AA-1757-48C2-B066-FF0BCAFB2EBF}"/>
                </a:ext>
              </a:extLst>
            </p:cNvPr>
            <p:cNvPicPr>
              <a:picLocks noChangeAspect="1"/>
            </p:cNvPicPr>
            <p:nvPr/>
          </p:nvPicPr>
          <p:blipFill rotWithShape="1">
            <a:blip r:embed="rId4">
              <a:extLst>
                <a:ext uri="{28A0092B-C50C-407E-A947-70E740481C1C}">
                  <a14:useLocalDpi xmlns:a14="http://schemas.microsoft.com/office/drawing/2010/main" val="0"/>
                </a:ext>
              </a:extLst>
            </a:blip>
            <a:srcRect b="7404"/>
            <a:stretch/>
          </p:blipFill>
          <p:spPr>
            <a:xfrm>
              <a:off x="16449026" y="2266630"/>
              <a:ext cx="4462682" cy="9182739"/>
            </a:xfrm>
            <a:prstGeom prst="rect">
              <a:avLst/>
            </a:prstGeom>
          </p:spPr>
        </p:pic>
        <p:pic>
          <p:nvPicPr>
            <p:cNvPr id="11" name="Picture 4" descr="Man With A Hoe In His Hand Png - The PDF Scanner App for iPhone and Android | Scanbot">
              <a:extLst>
                <a:ext uri="{FF2B5EF4-FFF2-40B4-BE49-F238E27FC236}">
                  <a16:creationId xmlns:a16="http://schemas.microsoft.com/office/drawing/2014/main" id="{E6196C89-0E8C-402B-9F5C-EECC03DF64A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0969" y="1706191"/>
              <a:ext cx="9901289" cy="10763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4028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DB91911-E67C-49D8-AF03-53715F33CACE}"/>
              </a:ext>
            </a:extLst>
          </p:cNvPr>
          <p:cNvSpPr/>
          <p:nvPr/>
        </p:nvSpPr>
        <p:spPr>
          <a:xfrm>
            <a:off x="12611799" y="2575974"/>
            <a:ext cx="8169638" cy="3591750"/>
          </a:xfrm>
          <a:prstGeom prst="rect">
            <a:avLst/>
          </a:prstGeom>
          <a:solidFill>
            <a:schemeClr val="bg1">
              <a:lumMod val="9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4" name="Rectangle 23">
            <a:extLst>
              <a:ext uri="{FF2B5EF4-FFF2-40B4-BE49-F238E27FC236}">
                <a16:creationId xmlns:a16="http://schemas.microsoft.com/office/drawing/2014/main" id="{69B038F6-B5FE-46D9-A70B-175E4BA02852}"/>
              </a:ext>
            </a:extLst>
          </p:cNvPr>
          <p:cNvSpPr/>
          <p:nvPr/>
        </p:nvSpPr>
        <p:spPr>
          <a:xfrm>
            <a:off x="-230046" y="7331690"/>
            <a:ext cx="8169638" cy="3591750"/>
          </a:xfrm>
          <a:prstGeom prst="rect">
            <a:avLst/>
          </a:prstGeom>
          <a:solidFill>
            <a:schemeClr val="bg1">
              <a:lumMod val="9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3" name="Rectangle 22">
            <a:extLst>
              <a:ext uri="{FF2B5EF4-FFF2-40B4-BE49-F238E27FC236}">
                <a16:creationId xmlns:a16="http://schemas.microsoft.com/office/drawing/2014/main" id="{8A667A07-EA25-4B17-B831-79B6EDD534A2}"/>
              </a:ext>
            </a:extLst>
          </p:cNvPr>
          <p:cNvSpPr/>
          <p:nvPr/>
        </p:nvSpPr>
        <p:spPr>
          <a:xfrm>
            <a:off x="16906480" y="7364236"/>
            <a:ext cx="8169638" cy="3591750"/>
          </a:xfrm>
          <a:prstGeom prst="rect">
            <a:avLst/>
          </a:prstGeom>
          <a:solidFill>
            <a:schemeClr val="bg1">
              <a:lumMod val="9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2" name="Rectangle 21">
            <a:extLst>
              <a:ext uri="{FF2B5EF4-FFF2-40B4-BE49-F238E27FC236}">
                <a16:creationId xmlns:a16="http://schemas.microsoft.com/office/drawing/2014/main" id="{4449E94C-734B-4290-BB96-898B917712E6}"/>
              </a:ext>
            </a:extLst>
          </p:cNvPr>
          <p:cNvSpPr/>
          <p:nvPr/>
        </p:nvSpPr>
        <p:spPr>
          <a:xfrm>
            <a:off x="8355621" y="7331690"/>
            <a:ext cx="8169638" cy="3591750"/>
          </a:xfrm>
          <a:prstGeom prst="rect">
            <a:avLst/>
          </a:prstGeom>
          <a:solidFill>
            <a:schemeClr val="bg1">
              <a:lumMod val="9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9" name="Rectangle 8">
            <a:extLst>
              <a:ext uri="{FF2B5EF4-FFF2-40B4-BE49-F238E27FC236}">
                <a16:creationId xmlns:a16="http://schemas.microsoft.com/office/drawing/2014/main" id="{4B05417A-FF65-4F56-A69E-197CC7588FE9}"/>
              </a:ext>
            </a:extLst>
          </p:cNvPr>
          <p:cNvSpPr/>
          <p:nvPr/>
        </p:nvSpPr>
        <p:spPr>
          <a:xfrm>
            <a:off x="3841733" y="2604341"/>
            <a:ext cx="8169638" cy="3591750"/>
          </a:xfrm>
          <a:prstGeom prst="rect">
            <a:avLst/>
          </a:prstGeom>
          <a:solidFill>
            <a:schemeClr val="bg1">
              <a:lumMod val="9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18" name="Image 17">
            <a:extLst>
              <a:ext uri="{FF2B5EF4-FFF2-40B4-BE49-F238E27FC236}">
                <a16:creationId xmlns:a16="http://schemas.microsoft.com/office/drawing/2014/main" id="{5EB2182C-7152-45C4-9C62-0202A00C5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0870" y="12689633"/>
            <a:ext cx="3806518" cy="765110"/>
          </a:xfrm>
          <a:prstGeom prst="rect">
            <a:avLst/>
          </a:prstGeom>
        </p:spPr>
      </p:pic>
      <p:sp>
        <p:nvSpPr>
          <p:cNvPr id="20" name="Shape 82">
            <a:extLst>
              <a:ext uri="{FF2B5EF4-FFF2-40B4-BE49-F238E27FC236}">
                <a16:creationId xmlns:a16="http://schemas.microsoft.com/office/drawing/2014/main" id="{76A37CA1-035E-4388-9253-D6A4CF348ADF}"/>
              </a:ext>
            </a:extLst>
          </p:cNvPr>
          <p:cNvSpPr/>
          <p:nvPr/>
        </p:nvSpPr>
        <p:spPr>
          <a:xfrm>
            <a:off x="610487" y="335434"/>
            <a:ext cx="11426615" cy="117981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7000" cap="none">
                <a:solidFill>
                  <a:srgbClr val="FFFFFF"/>
                </a:solidFill>
                <a:latin typeface="+mn-lt"/>
                <a:ea typeface="+mn-ea"/>
                <a:cs typeface="+mn-cs"/>
                <a:sym typeface="Sk-Modernist"/>
              </a:defRPr>
            </a:lvl1pPr>
          </a:lstStyle>
          <a:p>
            <a:pPr algn="ctr"/>
            <a:r>
              <a:rPr lang="fr-FR">
                <a:solidFill>
                  <a:srgbClr val="9EBA40"/>
                </a:solidFill>
              </a:rPr>
              <a:t>Pourquoi rejoindre le groupe ?</a:t>
            </a:r>
            <a:endParaRPr>
              <a:solidFill>
                <a:srgbClr val="9EBA40"/>
              </a:solidFill>
            </a:endParaRPr>
          </a:p>
        </p:txBody>
      </p:sp>
      <p:pic>
        <p:nvPicPr>
          <p:cNvPr id="3" name="Image 2">
            <a:extLst>
              <a:ext uri="{FF2B5EF4-FFF2-40B4-BE49-F238E27FC236}">
                <a16:creationId xmlns:a16="http://schemas.microsoft.com/office/drawing/2014/main" id="{0AACAD34-EA52-4185-AFFB-F213ABCAE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594" y="3110635"/>
            <a:ext cx="2382137" cy="2382137"/>
          </a:xfrm>
          <a:prstGeom prst="rect">
            <a:avLst/>
          </a:prstGeom>
        </p:spPr>
      </p:pic>
      <p:pic>
        <p:nvPicPr>
          <p:cNvPr id="6" name="Image 5">
            <a:extLst>
              <a:ext uri="{FF2B5EF4-FFF2-40B4-BE49-F238E27FC236}">
                <a16:creationId xmlns:a16="http://schemas.microsoft.com/office/drawing/2014/main" id="{DACCBB6F-6D7D-470C-9BA4-C3C840449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9689" y="3292451"/>
            <a:ext cx="2158797" cy="2158797"/>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65378688-5A9F-4801-ABD9-A06C6F8174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4777" y="8055788"/>
            <a:ext cx="2143555" cy="2143555"/>
          </a:xfrm>
          <a:prstGeom prst="rect">
            <a:avLst/>
          </a:prstGeom>
        </p:spPr>
      </p:pic>
      <p:pic>
        <p:nvPicPr>
          <p:cNvPr id="10" name="Image 9">
            <a:extLst>
              <a:ext uri="{FF2B5EF4-FFF2-40B4-BE49-F238E27FC236}">
                <a16:creationId xmlns:a16="http://schemas.microsoft.com/office/drawing/2014/main" id="{CBCF0731-F362-4393-8B44-A4BF6EB438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27676" y="8088334"/>
            <a:ext cx="2143555" cy="2143555"/>
          </a:xfrm>
          <a:prstGeom prst="rect">
            <a:avLst/>
          </a:prstGeom>
        </p:spPr>
      </p:pic>
      <p:sp>
        <p:nvSpPr>
          <p:cNvPr id="12" name="ZoneTexte 11">
            <a:extLst>
              <a:ext uri="{FF2B5EF4-FFF2-40B4-BE49-F238E27FC236}">
                <a16:creationId xmlns:a16="http://schemas.microsoft.com/office/drawing/2014/main" id="{55C9DC96-6FA3-43BF-A615-45A0389FC156}"/>
              </a:ext>
            </a:extLst>
          </p:cNvPr>
          <p:cNvSpPr txBox="1"/>
          <p:nvPr/>
        </p:nvSpPr>
        <p:spPr>
          <a:xfrm>
            <a:off x="6705648" y="3428387"/>
            <a:ext cx="5305723"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Pour </a:t>
            </a:r>
            <a:r>
              <a:rPr lang="fr-FR" sz="4000" b="1" cap="none">
                <a:solidFill>
                  <a:schemeClr val="tx1"/>
                </a:solidFill>
                <a:sym typeface="Sk-Modernist"/>
              </a:rPr>
              <a:t>partager vos progrès </a:t>
            </a:r>
            <a:r>
              <a:rPr lang="fr-FR" sz="4000" cap="none">
                <a:solidFill>
                  <a:schemeClr val="tx1"/>
                </a:solidFill>
                <a:sym typeface="Sk-Modernist"/>
              </a:rPr>
              <a:t>et </a:t>
            </a:r>
            <a:r>
              <a:rPr lang="fr-FR" sz="4000" b="1" cap="none">
                <a:solidFill>
                  <a:schemeClr val="tx1"/>
                </a:solidFill>
                <a:sym typeface="Sk-Modernist"/>
              </a:rPr>
              <a:t>discuter</a:t>
            </a:r>
            <a:r>
              <a:rPr lang="fr-FR" sz="4000" cap="none">
                <a:solidFill>
                  <a:schemeClr val="tx1"/>
                </a:solidFill>
                <a:sym typeface="Sk-Modernist"/>
              </a:rPr>
              <a:t> avec les autres apprenants</a:t>
            </a:r>
          </a:p>
        </p:txBody>
      </p:sp>
      <p:sp>
        <p:nvSpPr>
          <p:cNvPr id="13" name="ZoneTexte 12">
            <a:extLst>
              <a:ext uri="{FF2B5EF4-FFF2-40B4-BE49-F238E27FC236}">
                <a16:creationId xmlns:a16="http://schemas.microsoft.com/office/drawing/2014/main" id="{4448525C-5DDD-468D-BFCF-FF254525729C}"/>
              </a:ext>
            </a:extLst>
          </p:cNvPr>
          <p:cNvSpPr txBox="1"/>
          <p:nvPr/>
        </p:nvSpPr>
        <p:spPr>
          <a:xfrm>
            <a:off x="15263281" y="3402354"/>
            <a:ext cx="4917728"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Pour poser vos questions et </a:t>
            </a:r>
            <a:r>
              <a:rPr lang="fr-FR" sz="4000" b="1" cap="none">
                <a:solidFill>
                  <a:schemeClr val="tx1"/>
                </a:solidFill>
                <a:sym typeface="Sk-Modernist"/>
              </a:rPr>
              <a:t>obtenir des réponses </a:t>
            </a:r>
            <a:r>
              <a:rPr lang="fr-FR" sz="4000" cap="none">
                <a:solidFill>
                  <a:schemeClr val="tx1"/>
                </a:solidFill>
                <a:sym typeface="Sk-Modernist"/>
              </a:rPr>
              <a:t>!</a:t>
            </a:r>
          </a:p>
        </p:txBody>
      </p:sp>
      <p:sp>
        <p:nvSpPr>
          <p:cNvPr id="15" name="ZoneTexte 14">
            <a:extLst>
              <a:ext uri="{FF2B5EF4-FFF2-40B4-BE49-F238E27FC236}">
                <a16:creationId xmlns:a16="http://schemas.microsoft.com/office/drawing/2014/main" id="{4FEC464A-E144-4853-A327-D49D5E843F00}"/>
              </a:ext>
            </a:extLst>
          </p:cNvPr>
          <p:cNvSpPr txBox="1"/>
          <p:nvPr/>
        </p:nvSpPr>
        <p:spPr>
          <a:xfrm>
            <a:off x="3392701" y="8158070"/>
            <a:ext cx="3951557"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Pour accéder à des </a:t>
            </a:r>
            <a:r>
              <a:rPr lang="fr-FR" sz="4000" b="1" cap="none">
                <a:solidFill>
                  <a:schemeClr val="tx1"/>
                </a:solidFill>
                <a:sym typeface="Sk-Modernist"/>
              </a:rPr>
              <a:t>ressources complémentaires</a:t>
            </a:r>
          </a:p>
        </p:txBody>
      </p:sp>
      <p:sp>
        <p:nvSpPr>
          <p:cNvPr id="16" name="ZoneTexte 15">
            <a:extLst>
              <a:ext uri="{FF2B5EF4-FFF2-40B4-BE49-F238E27FC236}">
                <a16:creationId xmlns:a16="http://schemas.microsoft.com/office/drawing/2014/main" id="{3919E197-03BD-4551-8D6C-83ED293B0957}"/>
              </a:ext>
            </a:extLst>
          </p:cNvPr>
          <p:cNvSpPr txBox="1"/>
          <p:nvPr/>
        </p:nvSpPr>
        <p:spPr>
          <a:xfrm>
            <a:off x="11784361" y="8219886"/>
            <a:ext cx="3638481"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Pour </a:t>
            </a:r>
            <a:r>
              <a:rPr lang="fr-FR" sz="4000" b="1" cap="none">
                <a:solidFill>
                  <a:schemeClr val="tx1"/>
                </a:solidFill>
                <a:sym typeface="Sk-Modernist"/>
              </a:rPr>
              <a:t>participer à des essais </a:t>
            </a:r>
            <a:r>
              <a:rPr lang="fr-FR" sz="4000" cap="none">
                <a:solidFill>
                  <a:schemeClr val="tx1"/>
                </a:solidFill>
                <a:sym typeface="Sk-Modernist"/>
              </a:rPr>
              <a:t>collectifs</a:t>
            </a:r>
          </a:p>
        </p:txBody>
      </p:sp>
      <p:sp>
        <p:nvSpPr>
          <p:cNvPr id="17" name="ZoneTexte 16">
            <a:extLst>
              <a:ext uri="{FF2B5EF4-FFF2-40B4-BE49-F238E27FC236}">
                <a16:creationId xmlns:a16="http://schemas.microsoft.com/office/drawing/2014/main" id="{CBBA58BC-C990-4F0E-92DD-E81B81BCC5E7}"/>
              </a:ext>
            </a:extLst>
          </p:cNvPr>
          <p:cNvSpPr txBox="1"/>
          <p:nvPr/>
        </p:nvSpPr>
        <p:spPr>
          <a:xfrm>
            <a:off x="20158220" y="8158069"/>
            <a:ext cx="3459833"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Pour </a:t>
            </a:r>
            <a:r>
              <a:rPr lang="fr-FR" sz="4000" b="1" cap="none">
                <a:solidFill>
                  <a:schemeClr val="tx1"/>
                </a:solidFill>
                <a:sym typeface="Sk-Modernist"/>
              </a:rPr>
              <a:t>accéder à des webinaires </a:t>
            </a:r>
            <a:r>
              <a:rPr lang="fr-FR" sz="4000" cap="none">
                <a:solidFill>
                  <a:schemeClr val="tx1"/>
                </a:solidFill>
                <a:sym typeface="Sk-Modernist"/>
              </a:rPr>
              <a:t>privés </a:t>
            </a:r>
          </a:p>
        </p:txBody>
      </p:sp>
      <p:pic>
        <p:nvPicPr>
          <p:cNvPr id="7" name="Image 6">
            <a:extLst>
              <a:ext uri="{FF2B5EF4-FFF2-40B4-BE49-F238E27FC236}">
                <a16:creationId xmlns:a16="http://schemas.microsoft.com/office/drawing/2014/main" id="{E3CE0E47-5682-4D21-9BAB-E8231AEB4D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497" y="7545942"/>
            <a:ext cx="2612936" cy="2612936"/>
          </a:xfrm>
          <a:prstGeom prst="rect">
            <a:avLst/>
          </a:prstGeom>
        </p:spPr>
      </p:pic>
    </p:spTree>
    <p:extLst>
      <p:ext uri="{BB962C8B-B14F-4D97-AF65-F5344CB8AC3E}">
        <p14:creationId xmlns:p14="http://schemas.microsoft.com/office/powerpoint/2010/main" val="18225555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5EB2182C-7152-45C4-9C62-0202A00C5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0870" y="12689633"/>
            <a:ext cx="3806518" cy="765110"/>
          </a:xfrm>
          <a:prstGeom prst="rect">
            <a:avLst/>
          </a:prstGeom>
        </p:spPr>
      </p:pic>
      <p:sp>
        <p:nvSpPr>
          <p:cNvPr id="20" name="Shape 82">
            <a:extLst>
              <a:ext uri="{FF2B5EF4-FFF2-40B4-BE49-F238E27FC236}">
                <a16:creationId xmlns:a16="http://schemas.microsoft.com/office/drawing/2014/main" id="{76A37CA1-035E-4388-9253-D6A4CF348ADF}"/>
              </a:ext>
            </a:extLst>
          </p:cNvPr>
          <p:cNvSpPr/>
          <p:nvPr/>
        </p:nvSpPr>
        <p:spPr>
          <a:xfrm>
            <a:off x="610487" y="335434"/>
            <a:ext cx="11412900" cy="117981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7000" cap="none">
                <a:solidFill>
                  <a:srgbClr val="FFFFFF"/>
                </a:solidFill>
                <a:latin typeface="+mn-lt"/>
                <a:ea typeface="+mn-ea"/>
                <a:cs typeface="+mn-cs"/>
                <a:sym typeface="Sk-Modernist"/>
              </a:defRPr>
            </a:lvl1pPr>
          </a:lstStyle>
          <a:p>
            <a:pPr algn="ctr"/>
            <a:r>
              <a:rPr lang="fr-FR">
                <a:solidFill>
                  <a:srgbClr val="9EBA40"/>
                </a:solidFill>
              </a:rPr>
              <a:t>Fonctionnement de Landfiles </a:t>
            </a:r>
            <a:endParaRPr>
              <a:solidFill>
                <a:srgbClr val="9EBA40"/>
              </a:solidFill>
            </a:endParaRPr>
          </a:p>
        </p:txBody>
      </p:sp>
      <p:pic>
        <p:nvPicPr>
          <p:cNvPr id="8" name="Image 7">
            <a:extLst>
              <a:ext uri="{FF2B5EF4-FFF2-40B4-BE49-F238E27FC236}">
                <a16:creationId xmlns:a16="http://schemas.microsoft.com/office/drawing/2014/main" id="{9CFA42FD-3ABB-47AA-8EBF-8E994A9594AD}"/>
              </a:ext>
            </a:extLst>
          </p:cNvPr>
          <p:cNvPicPr>
            <a:picLocks noChangeAspect="1"/>
          </p:cNvPicPr>
          <p:nvPr/>
        </p:nvPicPr>
        <p:blipFill>
          <a:blip r:embed="rId4"/>
          <a:stretch>
            <a:fillRect/>
          </a:stretch>
        </p:blipFill>
        <p:spPr>
          <a:xfrm>
            <a:off x="310811" y="2190889"/>
            <a:ext cx="23886578" cy="10498744"/>
          </a:xfrm>
          <a:prstGeom prst="rect">
            <a:avLst/>
          </a:prstGeom>
        </p:spPr>
      </p:pic>
    </p:spTree>
    <p:extLst>
      <p:ext uri="{BB962C8B-B14F-4D97-AF65-F5344CB8AC3E}">
        <p14:creationId xmlns:p14="http://schemas.microsoft.com/office/powerpoint/2010/main" val="2169880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5EB2182C-7152-45C4-9C62-0202A00C5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0870" y="12689633"/>
            <a:ext cx="3806518" cy="765110"/>
          </a:xfrm>
          <a:prstGeom prst="rect">
            <a:avLst/>
          </a:prstGeom>
        </p:spPr>
      </p:pic>
      <p:sp>
        <p:nvSpPr>
          <p:cNvPr id="20" name="Shape 82">
            <a:extLst>
              <a:ext uri="{FF2B5EF4-FFF2-40B4-BE49-F238E27FC236}">
                <a16:creationId xmlns:a16="http://schemas.microsoft.com/office/drawing/2014/main" id="{76A37CA1-035E-4388-9253-D6A4CF348ADF}"/>
              </a:ext>
            </a:extLst>
          </p:cNvPr>
          <p:cNvSpPr/>
          <p:nvPr/>
        </p:nvSpPr>
        <p:spPr>
          <a:xfrm>
            <a:off x="610487" y="335434"/>
            <a:ext cx="11412900" cy="117981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7000" cap="none">
                <a:solidFill>
                  <a:srgbClr val="FFFFFF"/>
                </a:solidFill>
                <a:latin typeface="+mn-lt"/>
                <a:ea typeface="+mn-ea"/>
                <a:cs typeface="+mn-cs"/>
                <a:sym typeface="Sk-Modernist"/>
              </a:defRPr>
            </a:lvl1pPr>
          </a:lstStyle>
          <a:p>
            <a:pPr algn="ctr"/>
            <a:r>
              <a:rPr lang="fr-FR">
                <a:solidFill>
                  <a:srgbClr val="9EBA40"/>
                </a:solidFill>
              </a:rPr>
              <a:t>Fonctionnement de Landfiles </a:t>
            </a:r>
            <a:endParaRPr>
              <a:solidFill>
                <a:srgbClr val="9EBA40"/>
              </a:solidFill>
            </a:endParaRPr>
          </a:p>
        </p:txBody>
      </p:sp>
      <p:sp>
        <p:nvSpPr>
          <p:cNvPr id="12" name="Rectangle : coins arrondis 11">
            <a:extLst>
              <a:ext uri="{FF2B5EF4-FFF2-40B4-BE49-F238E27FC236}">
                <a16:creationId xmlns:a16="http://schemas.microsoft.com/office/drawing/2014/main" id="{36FAE579-2746-4B9A-8BEF-9BD58F5C2C21}"/>
              </a:ext>
            </a:extLst>
          </p:cNvPr>
          <p:cNvSpPr/>
          <p:nvPr/>
        </p:nvSpPr>
        <p:spPr>
          <a:xfrm>
            <a:off x="390381" y="5306309"/>
            <a:ext cx="3152639" cy="707505"/>
          </a:xfrm>
          <a:prstGeom prst="roundRect">
            <a:avLst/>
          </a:prstGeom>
          <a:solidFill>
            <a:srgbClr val="9EBA4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Rectangle : coins arrondis 12">
            <a:extLst>
              <a:ext uri="{FF2B5EF4-FFF2-40B4-BE49-F238E27FC236}">
                <a16:creationId xmlns:a16="http://schemas.microsoft.com/office/drawing/2014/main" id="{910709B8-EF35-4FF8-B952-8729D4F16CB5}"/>
              </a:ext>
            </a:extLst>
          </p:cNvPr>
          <p:cNvSpPr/>
          <p:nvPr/>
        </p:nvSpPr>
        <p:spPr>
          <a:xfrm>
            <a:off x="390382" y="7233617"/>
            <a:ext cx="3152648" cy="707505"/>
          </a:xfrm>
          <a:prstGeom prst="roundRect">
            <a:avLst/>
          </a:prstGeom>
          <a:solidFill>
            <a:srgbClr val="9EBA4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Rectangle : coins arrondis 13">
            <a:extLst>
              <a:ext uri="{FF2B5EF4-FFF2-40B4-BE49-F238E27FC236}">
                <a16:creationId xmlns:a16="http://schemas.microsoft.com/office/drawing/2014/main" id="{FE773DE7-0140-4335-ADF9-E227AFB0FE3D}"/>
              </a:ext>
            </a:extLst>
          </p:cNvPr>
          <p:cNvSpPr/>
          <p:nvPr/>
        </p:nvSpPr>
        <p:spPr>
          <a:xfrm>
            <a:off x="390382" y="9392245"/>
            <a:ext cx="3152648" cy="707505"/>
          </a:xfrm>
          <a:prstGeom prst="roundRect">
            <a:avLst/>
          </a:prstGeom>
          <a:solidFill>
            <a:srgbClr val="9EBA4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ZoneTexte 14">
            <a:extLst>
              <a:ext uri="{FF2B5EF4-FFF2-40B4-BE49-F238E27FC236}">
                <a16:creationId xmlns:a16="http://schemas.microsoft.com/office/drawing/2014/main" id="{8695E0F8-A701-4A2C-9442-6A006251D33D}"/>
              </a:ext>
            </a:extLst>
          </p:cNvPr>
          <p:cNvSpPr txBox="1"/>
          <p:nvPr/>
        </p:nvSpPr>
        <p:spPr>
          <a:xfrm>
            <a:off x="781552" y="5403390"/>
            <a:ext cx="2370294" cy="610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300" b="0" i="0" u="none" strike="noStrike" cap="all" spc="0" normalizeH="0" baseline="0">
                <a:ln>
                  <a:noFill/>
                </a:ln>
                <a:solidFill>
                  <a:schemeClr val="bg1">
                    <a:lumMod val="95000"/>
                  </a:schemeClr>
                </a:solidFill>
                <a:effectLst/>
                <a:uFillTx/>
                <a:latin typeface="+mj-lt"/>
                <a:ea typeface="Lato Bold"/>
                <a:cs typeface="Lato Bold"/>
                <a:sym typeface="Lato Bold"/>
              </a:rPr>
              <a:t>Groupes</a:t>
            </a:r>
          </a:p>
        </p:txBody>
      </p:sp>
      <p:sp>
        <p:nvSpPr>
          <p:cNvPr id="16" name="ZoneTexte 15">
            <a:extLst>
              <a:ext uri="{FF2B5EF4-FFF2-40B4-BE49-F238E27FC236}">
                <a16:creationId xmlns:a16="http://schemas.microsoft.com/office/drawing/2014/main" id="{F7AF4EC5-32EE-4569-8E92-8C71EC25C5F1}"/>
              </a:ext>
            </a:extLst>
          </p:cNvPr>
          <p:cNvSpPr txBox="1"/>
          <p:nvPr/>
        </p:nvSpPr>
        <p:spPr>
          <a:xfrm>
            <a:off x="740358" y="7308765"/>
            <a:ext cx="2452683" cy="610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300" b="0" i="0" u="none" strike="noStrike" cap="all" spc="0" normalizeH="0" baseline="0">
                <a:ln>
                  <a:noFill/>
                </a:ln>
                <a:solidFill>
                  <a:schemeClr val="bg1">
                    <a:lumMod val="95000"/>
                  </a:schemeClr>
                </a:solidFill>
                <a:effectLst/>
                <a:uFillTx/>
                <a:latin typeface="+mj-lt"/>
                <a:ea typeface="Lato Bold"/>
                <a:cs typeface="Lato Bold"/>
                <a:sym typeface="Lato Bold"/>
              </a:rPr>
              <a:t>FERMES</a:t>
            </a:r>
          </a:p>
        </p:txBody>
      </p:sp>
      <p:sp>
        <p:nvSpPr>
          <p:cNvPr id="17" name="ZoneTexte 16">
            <a:extLst>
              <a:ext uri="{FF2B5EF4-FFF2-40B4-BE49-F238E27FC236}">
                <a16:creationId xmlns:a16="http://schemas.microsoft.com/office/drawing/2014/main" id="{04212092-E628-4D27-AAC8-A76D440192DE}"/>
              </a:ext>
            </a:extLst>
          </p:cNvPr>
          <p:cNvSpPr txBox="1"/>
          <p:nvPr/>
        </p:nvSpPr>
        <p:spPr>
          <a:xfrm>
            <a:off x="390382" y="9440785"/>
            <a:ext cx="3152648" cy="610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300" b="0" i="0" u="none" strike="noStrike" cap="all" spc="0" normalizeH="0" baseline="0">
                <a:ln>
                  <a:noFill/>
                </a:ln>
                <a:solidFill>
                  <a:schemeClr val="bg1">
                    <a:lumMod val="95000"/>
                  </a:schemeClr>
                </a:solidFill>
                <a:effectLst/>
                <a:uFillTx/>
                <a:latin typeface="+mj-lt"/>
                <a:ea typeface="Lato Bold"/>
                <a:cs typeface="Lato Bold"/>
                <a:sym typeface="Lato Bold"/>
              </a:rPr>
              <a:t>UTILISATEURS</a:t>
            </a:r>
          </a:p>
        </p:txBody>
      </p:sp>
      <p:pic>
        <p:nvPicPr>
          <p:cNvPr id="4" name="Image 3">
            <a:extLst>
              <a:ext uri="{FF2B5EF4-FFF2-40B4-BE49-F238E27FC236}">
                <a16:creationId xmlns:a16="http://schemas.microsoft.com/office/drawing/2014/main" id="{486CB588-BE41-45F1-ABB9-60151863DB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0974" y="2214886"/>
            <a:ext cx="4831477" cy="10474747"/>
          </a:xfrm>
          <a:prstGeom prst="rect">
            <a:avLst/>
          </a:prstGeom>
        </p:spPr>
      </p:pic>
      <p:pic>
        <p:nvPicPr>
          <p:cNvPr id="6" name="Image 5">
            <a:extLst>
              <a:ext uri="{FF2B5EF4-FFF2-40B4-BE49-F238E27FC236}">
                <a16:creationId xmlns:a16="http://schemas.microsoft.com/office/drawing/2014/main" id="{94996253-FB39-45A7-9738-6714DE53D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50516" y="1032313"/>
            <a:ext cx="2571896" cy="11657320"/>
          </a:xfrm>
          <a:prstGeom prst="rect">
            <a:avLst/>
          </a:prstGeom>
        </p:spPr>
      </p:pic>
      <p:sp>
        <p:nvSpPr>
          <p:cNvPr id="25" name="Rectangle : coins arrondis 24">
            <a:extLst>
              <a:ext uri="{FF2B5EF4-FFF2-40B4-BE49-F238E27FC236}">
                <a16:creationId xmlns:a16="http://schemas.microsoft.com/office/drawing/2014/main" id="{C7C40CD5-3CEB-4317-BA4C-BB289D5F36DE}"/>
              </a:ext>
            </a:extLst>
          </p:cNvPr>
          <p:cNvSpPr/>
          <p:nvPr/>
        </p:nvSpPr>
        <p:spPr>
          <a:xfrm>
            <a:off x="4524757" y="3427738"/>
            <a:ext cx="7315200" cy="658336"/>
          </a:xfrm>
          <a:prstGeom prst="roundRect">
            <a:avLst/>
          </a:prstGeom>
          <a:solidFill>
            <a:srgbClr val="9EBA4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200" b="1" i="0" u="none" strike="noStrike" cap="none" spc="0" normalizeH="0" baseline="0">
                <a:ln>
                  <a:noFill/>
                </a:ln>
                <a:solidFill>
                  <a:srgbClr val="FFFFFF"/>
                </a:solidFill>
                <a:effectLst/>
                <a:uFillTx/>
                <a:latin typeface="Helvetica Light"/>
                <a:ea typeface="Helvetica Light"/>
                <a:cs typeface="Helvetica Light"/>
                <a:sym typeface="Helvetica Light"/>
              </a:rPr>
              <a:t>PUBLICATIONS</a:t>
            </a:r>
          </a:p>
        </p:txBody>
      </p:sp>
      <p:pic>
        <p:nvPicPr>
          <p:cNvPr id="5" name="Image 4">
            <a:extLst>
              <a:ext uri="{FF2B5EF4-FFF2-40B4-BE49-F238E27FC236}">
                <a16:creationId xmlns:a16="http://schemas.microsoft.com/office/drawing/2014/main" id="{2E3EDC44-4852-47CC-A17A-B29CA0F0E62F}"/>
              </a:ext>
            </a:extLst>
          </p:cNvPr>
          <p:cNvPicPr>
            <a:picLocks noChangeAspect="1"/>
          </p:cNvPicPr>
          <p:nvPr/>
        </p:nvPicPr>
        <p:blipFill>
          <a:blip r:embed="rId6"/>
          <a:stretch>
            <a:fillRect/>
          </a:stretch>
        </p:blipFill>
        <p:spPr>
          <a:xfrm>
            <a:off x="3513087" y="4086074"/>
            <a:ext cx="8750694" cy="8292229"/>
          </a:xfrm>
          <a:prstGeom prst="rect">
            <a:avLst/>
          </a:prstGeom>
        </p:spPr>
      </p:pic>
    </p:spTree>
    <p:extLst>
      <p:ext uri="{BB962C8B-B14F-4D97-AF65-F5344CB8AC3E}">
        <p14:creationId xmlns:p14="http://schemas.microsoft.com/office/powerpoint/2010/main" val="25269995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2">
            <a:extLst>
              <a:ext uri="{FF2B5EF4-FFF2-40B4-BE49-F238E27FC236}">
                <a16:creationId xmlns:a16="http://schemas.microsoft.com/office/drawing/2014/main" id="{76A37CA1-035E-4388-9253-D6A4CF348ADF}"/>
              </a:ext>
            </a:extLst>
          </p:cNvPr>
          <p:cNvSpPr/>
          <p:nvPr/>
        </p:nvSpPr>
        <p:spPr>
          <a:xfrm>
            <a:off x="610487" y="335434"/>
            <a:ext cx="16709325" cy="117981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7000" cap="none">
                <a:solidFill>
                  <a:srgbClr val="FFFFFF"/>
                </a:solidFill>
                <a:latin typeface="+mn-lt"/>
                <a:ea typeface="+mn-ea"/>
                <a:cs typeface="+mn-cs"/>
                <a:sym typeface="Sk-Modernist"/>
              </a:defRPr>
            </a:lvl1pPr>
          </a:lstStyle>
          <a:p>
            <a:pPr algn="l"/>
            <a:r>
              <a:rPr lang="fr-FR">
                <a:solidFill>
                  <a:srgbClr val="9EBA40"/>
                </a:solidFill>
              </a:rPr>
              <a:t>Rejoindre le groupe depuis votre mobile</a:t>
            </a:r>
            <a:endParaRPr>
              <a:solidFill>
                <a:srgbClr val="9EBA40"/>
              </a:solidFill>
            </a:endParaRPr>
          </a:p>
        </p:txBody>
      </p:sp>
      <p:pic>
        <p:nvPicPr>
          <p:cNvPr id="3" name="Image 2">
            <a:extLst>
              <a:ext uri="{FF2B5EF4-FFF2-40B4-BE49-F238E27FC236}">
                <a16:creationId xmlns:a16="http://schemas.microsoft.com/office/drawing/2014/main" id="{DE864D26-A3BA-431D-8285-6277A728DA8B}"/>
              </a:ext>
            </a:extLst>
          </p:cNvPr>
          <p:cNvPicPr>
            <a:picLocks noChangeAspect="1"/>
          </p:cNvPicPr>
          <p:nvPr/>
        </p:nvPicPr>
        <p:blipFill>
          <a:blip r:embed="rId3"/>
          <a:stretch>
            <a:fillRect/>
          </a:stretch>
        </p:blipFill>
        <p:spPr>
          <a:xfrm>
            <a:off x="1124190" y="8192304"/>
            <a:ext cx="5705475" cy="5219700"/>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20E73EF1-7E8C-4A3C-A47E-92908BDC3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508" y="4357992"/>
            <a:ext cx="4316381" cy="9358008"/>
          </a:xfrm>
          <a:prstGeom prst="rect">
            <a:avLst/>
          </a:prstGeom>
        </p:spPr>
      </p:pic>
      <p:sp>
        <p:nvSpPr>
          <p:cNvPr id="14" name="ZoneTexte 13">
            <a:extLst>
              <a:ext uri="{FF2B5EF4-FFF2-40B4-BE49-F238E27FC236}">
                <a16:creationId xmlns:a16="http://schemas.microsoft.com/office/drawing/2014/main" id="{95F86797-0FC7-4407-9B07-90A28A7A86E7}"/>
              </a:ext>
            </a:extLst>
          </p:cNvPr>
          <p:cNvSpPr txBox="1"/>
          <p:nvPr/>
        </p:nvSpPr>
        <p:spPr>
          <a:xfrm>
            <a:off x="1124190" y="6711060"/>
            <a:ext cx="530572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2. Cliquez sur le mail d’invitation</a:t>
            </a:r>
          </a:p>
        </p:txBody>
      </p:sp>
      <p:sp>
        <p:nvSpPr>
          <p:cNvPr id="15" name="ZoneTexte 14">
            <a:extLst>
              <a:ext uri="{FF2B5EF4-FFF2-40B4-BE49-F238E27FC236}">
                <a16:creationId xmlns:a16="http://schemas.microsoft.com/office/drawing/2014/main" id="{03DD474C-462F-4923-AEA7-E76258BFC79F}"/>
              </a:ext>
            </a:extLst>
          </p:cNvPr>
          <p:cNvSpPr txBox="1"/>
          <p:nvPr/>
        </p:nvSpPr>
        <p:spPr>
          <a:xfrm>
            <a:off x="7955715" y="2786361"/>
            <a:ext cx="5305723"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3. Créez votre compte</a:t>
            </a:r>
          </a:p>
        </p:txBody>
      </p:sp>
      <p:sp>
        <p:nvSpPr>
          <p:cNvPr id="16" name="ZoneTexte 15">
            <a:extLst>
              <a:ext uri="{FF2B5EF4-FFF2-40B4-BE49-F238E27FC236}">
                <a16:creationId xmlns:a16="http://schemas.microsoft.com/office/drawing/2014/main" id="{A59E8B7D-EC1D-495E-A804-D3995B2988B0}"/>
              </a:ext>
            </a:extLst>
          </p:cNvPr>
          <p:cNvSpPr txBox="1"/>
          <p:nvPr/>
        </p:nvSpPr>
        <p:spPr>
          <a:xfrm>
            <a:off x="13575059" y="2740194"/>
            <a:ext cx="530572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4. Vous avez rejoint le groupe</a:t>
            </a:r>
          </a:p>
        </p:txBody>
      </p:sp>
      <p:sp>
        <p:nvSpPr>
          <p:cNvPr id="17" name="ZoneTexte 16">
            <a:extLst>
              <a:ext uri="{FF2B5EF4-FFF2-40B4-BE49-F238E27FC236}">
                <a16:creationId xmlns:a16="http://schemas.microsoft.com/office/drawing/2014/main" id="{067C54E5-A586-4CC7-AD5E-C8C2C0D6173D}"/>
              </a:ext>
            </a:extLst>
          </p:cNvPr>
          <p:cNvSpPr txBox="1"/>
          <p:nvPr/>
        </p:nvSpPr>
        <p:spPr>
          <a:xfrm>
            <a:off x="19194403" y="2832527"/>
            <a:ext cx="530572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5. Faites votre 1</a:t>
            </a:r>
            <a:r>
              <a:rPr lang="fr-FR" sz="4000" cap="none" baseline="30000">
                <a:solidFill>
                  <a:schemeClr val="tx1"/>
                </a:solidFill>
                <a:sym typeface="Sk-Modernist"/>
              </a:rPr>
              <a:t>ère</a:t>
            </a:r>
            <a:r>
              <a:rPr lang="fr-FR" sz="4000" cap="none">
                <a:solidFill>
                  <a:schemeClr val="tx1"/>
                </a:solidFill>
                <a:sym typeface="Sk-Modernist"/>
              </a:rPr>
              <a:t> publication</a:t>
            </a:r>
          </a:p>
        </p:txBody>
      </p:sp>
      <p:sp>
        <p:nvSpPr>
          <p:cNvPr id="21" name="ZoneTexte 20">
            <a:extLst>
              <a:ext uri="{FF2B5EF4-FFF2-40B4-BE49-F238E27FC236}">
                <a16:creationId xmlns:a16="http://schemas.microsoft.com/office/drawing/2014/main" id="{E74C3094-3F41-47FA-BEE4-AD135AFCA289}"/>
              </a:ext>
            </a:extLst>
          </p:cNvPr>
          <p:cNvSpPr txBox="1"/>
          <p:nvPr/>
        </p:nvSpPr>
        <p:spPr>
          <a:xfrm>
            <a:off x="1281000" y="2674722"/>
            <a:ext cx="530572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000" cap="none">
                <a:solidFill>
                  <a:srgbClr val="FFFFFF"/>
                </a:solidFill>
                <a:latin typeface="+mn-lt"/>
                <a:ea typeface="+mn-ea"/>
                <a:cs typeface="+mn-cs"/>
                <a:sym typeface="Sk-Modernist"/>
              </a:defRPr>
            </a:pPr>
            <a:r>
              <a:rPr lang="fr-FR" sz="4000" cap="none">
                <a:solidFill>
                  <a:schemeClr val="tx1"/>
                </a:solidFill>
                <a:sym typeface="Sk-Modernist"/>
              </a:rPr>
              <a:t>1. Téléchargez l’application</a:t>
            </a:r>
          </a:p>
        </p:txBody>
      </p:sp>
      <p:pic>
        <p:nvPicPr>
          <p:cNvPr id="1026" name="Picture 2">
            <a:extLst>
              <a:ext uri="{FF2B5EF4-FFF2-40B4-BE49-F238E27FC236}">
                <a16:creationId xmlns:a16="http://schemas.microsoft.com/office/drawing/2014/main" id="{481A6CE8-04A6-4B94-A892-2F9E2C5315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458" y="4014995"/>
            <a:ext cx="27622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CE1E6E-E1A8-4521-BBF0-4B42CC2A56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458" y="5031179"/>
            <a:ext cx="2447925" cy="8477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texte&#10;&#10;Description générée automatiquement">
            <a:extLst>
              <a:ext uri="{FF2B5EF4-FFF2-40B4-BE49-F238E27FC236}">
                <a16:creationId xmlns:a16="http://schemas.microsoft.com/office/drawing/2014/main" id="{4C0A7B67-BD45-41D5-8E64-5BEBB96D1E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75059" y="4238731"/>
            <a:ext cx="4316381" cy="9358008"/>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6FA1F7ED-316D-4E62-9694-9A2AFA002D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65610" y="4179100"/>
            <a:ext cx="4371390" cy="9477269"/>
          </a:xfrm>
          <a:prstGeom prst="rect">
            <a:avLst/>
          </a:prstGeom>
        </p:spPr>
      </p:pic>
    </p:spTree>
    <p:extLst>
      <p:ext uri="{BB962C8B-B14F-4D97-AF65-F5344CB8AC3E}">
        <p14:creationId xmlns:p14="http://schemas.microsoft.com/office/powerpoint/2010/main" val="4229808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515252"/>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k-Modernist"/>
        <a:ea typeface="Sk-Modernist"/>
        <a:cs typeface="Sk-Modernist"/>
      </a:majorFont>
      <a:minorFont>
        <a:latin typeface="Sk-Modernist"/>
        <a:ea typeface="Sk-Modernist"/>
        <a:cs typeface="Sk-Modernis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k-Modernist"/>
        <a:ea typeface="Sk-Modernist"/>
        <a:cs typeface="Sk-Modernist"/>
      </a:majorFont>
      <a:minorFont>
        <a:latin typeface="Sk-Modernist"/>
        <a:ea typeface="Sk-Modernist"/>
        <a:cs typeface="Sk-Modernis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F910C9A3C5884586CA8C474C2BC6B9" ma:contentTypeVersion="13" ma:contentTypeDescription="Crée un document." ma:contentTypeScope="" ma:versionID="b02ff9d7ee1c81edc137b43db84c4ea5">
  <xsd:schema xmlns:xsd="http://www.w3.org/2001/XMLSchema" xmlns:xs="http://www.w3.org/2001/XMLSchema" xmlns:p="http://schemas.microsoft.com/office/2006/metadata/properties" xmlns:ns2="addb8e6f-6605-4e3f-b0a1-b8076ffdb270" xmlns:ns3="b6878e47-765b-42b4-a6ab-4b82d304e562" targetNamespace="http://schemas.microsoft.com/office/2006/metadata/properties" ma:root="true" ma:fieldsID="5d86a2f117452e7effb4c08fc9bf890e" ns2:_="" ns3:_="">
    <xsd:import namespace="addb8e6f-6605-4e3f-b0a1-b8076ffdb270"/>
    <xsd:import namespace="b6878e47-765b-42b4-a6ab-4b82d304e5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b8e6f-6605-4e3f-b0a1-b8076ffdb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878e47-765b-42b4-a6ab-4b82d304e562"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3D52A8-75DE-45FE-BE2B-67AA2C40318E}">
  <ds:schemaRefs>
    <ds:schemaRef ds:uri="addb8e6f-6605-4e3f-b0a1-b8076ffdb270"/>
    <ds:schemaRef ds:uri="b6878e47-765b-42b4-a6ab-4b82d304e5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728A7F-668D-4A8A-9B47-787FE8638EB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8CE3CC1-7EEE-4B8B-A97B-95DE31DAA5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5</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White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dc:creator>
  <cp:revision>1</cp:revision>
  <dcterms:modified xsi:type="dcterms:W3CDTF">2021-05-19T14:22:10Z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0x010100D2F910C9A3C5884586CA8C474C2BC6B9</vt:lpwstr>
  </property>
</Properties>
</file>